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sldIdLst>
    <p:sldId id="256" r:id="rId5"/>
  </p:sldIdLst>
  <p:sldSz cx="10287000" cy="18288000"/>
  <p:notesSz cx="6858000" cy="9144000"/>
  <p:embeddedFontLst>
    <p:embeddedFont>
      <p:font typeface="Canva Sans" panose="020B0604020202020204" charset="0"/>
      <p:regular r:id="rId6"/>
    </p:embeddedFont>
    <p:embeddedFont>
      <p:font typeface="Canva Sans Bold" panose="020B0604020202020204" charset="0"/>
      <p:regular r:id="rId7"/>
    </p:embeddedFont>
    <p:embeddedFont>
      <p:font typeface="Canva Sans Bold Italics" panose="020B0604020202020204" charset="0"/>
      <p:regular r:id="rId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50" d="100"/>
          <a:sy n="50" d="100"/>
        </p:scale>
        <p:origin x="3096" y="-12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3" Type="http://schemas.openxmlformats.org/officeDocument/2006/relationships/customXml" Target="../customXml/item3.xml"/><Relationship Id="rId7" Type="http://schemas.openxmlformats.org/officeDocument/2006/relationships/font" Target="fonts/font2.fntdata"/><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font" Target="fonts/font1.fntdata"/><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3/24/2026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8364917" y="357866"/>
            <a:ext cx="1572479" cy="884469"/>
            <a:chOff x="0" y="0"/>
            <a:chExt cx="414151" cy="232947"/>
          </a:xfrm>
        </p:grpSpPr>
        <p:sp>
          <p:nvSpPr>
            <p:cNvPr id="3" name="Freeform 3"/>
            <p:cNvSpPr/>
            <p:nvPr/>
          </p:nvSpPr>
          <p:spPr>
            <a:xfrm>
              <a:off x="0" y="0"/>
              <a:ext cx="414151" cy="232947"/>
            </a:xfrm>
            <a:custGeom>
              <a:avLst/>
              <a:gdLst/>
              <a:ahLst/>
              <a:cxnLst/>
              <a:rect l="l" t="t" r="r" b="b"/>
              <a:pathLst>
                <a:path w="414151" h="232947">
                  <a:moveTo>
                    <a:pt x="0" y="0"/>
                  </a:moveTo>
                  <a:lnTo>
                    <a:pt x="414151" y="0"/>
                  </a:lnTo>
                  <a:lnTo>
                    <a:pt x="414151" y="232947"/>
                  </a:lnTo>
                  <a:lnTo>
                    <a:pt x="0" y="232947"/>
                  </a:lnTo>
                  <a:close/>
                </a:path>
              </a:pathLst>
            </a:custGeom>
            <a:solidFill>
              <a:srgbClr val="004AAD"/>
            </a:solidFill>
          </p:spPr>
          <p:txBody>
            <a:bodyPr anchor="ctr"/>
            <a:lstStyle/>
            <a:p>
              <a:pPr algn="ctr"/>
              <a:endParaRPr lang="en-SG" sz="1400"/>
            </a:p>
          </p:txBody>
        </p:sp>
        <p:sp>
          <p:nvSpPr>
            <p:cNvPr id="4" name="TextBox 4"/>
            <p:cNvSpPr txBox="1"/>
            <p:nvPr/>
          </p:nvSpPr>
          <p:spPr>
            <a:xfrm>
              <a:off x="0" y="-38100"/>
              <a:ext cx="414151" cy="271047"/>
            </a:xfrm>
            <a:prstGeom prst="rect">
              <a:avLst/>
            </a:prstGeom>
          </p:spPr>
          <p:txBody>
            <a:bodyPr lIns="50800" tIns="50800" rIns="50800" bIns="50800" rtlCol="0" anchor="ctr"/>
            <a:lstStyle/>
            <a:p>
              <a:pPr algn="ctr">
                <a:lnSpc>
                  <a:spcPts val="2659"/>
                </a:lnSpc>
                <a:spcBef>
                  <a:spcPct val="0"/>
                </a:spcBef>
              </a:pPr>
              <a:r>
                <a:rPr lang="en-US" sz="1600">
                  <a:solidFill>
                    <a:srgbClr val="FFFFFF"/>
                  </a:solidFill>
                  <a:latin typeface="Canva Sans"/>
                  <a:ea typeface="Canva Sans"/>
                  <a:cs typeface="Canva Sans"/>
                  <a:sym typeface="Canva Sans"/>
                </a:rPr>
                <a:t>Organisation Logo</a:t>
              </a:r>
            </a:p>
          </p:txBody>
        </p:sp>
      </p:grpSp>
      <p:sp>
        <p:nvSpPr>
          <p:cNvPr id="5" name="Freeform 5"/>
          <p:cNvSpPr/>
          <p:nvPr/>
        </p:nvSpPr>
        <p:spPr>
          <a:xfrm>
            <a:off x="516007" y="8843582"/>
            <a:ext cx="4782423" cy="1851780"/>
          </a:xfrm>
          <a:custGeom>
            <a:avLst/>
            <a:gdLst/>
            <a:ahLst/>
            <a:cxnLst/>
            <a:rect l="l" t="t" r="r" b="b"/>
            <a:pathLst>
              <a:path w="4782423" h="1851780">
                <a:moveTo>
                  <a:pt x="0" y="0"/>
                </a:moveTo>
                <a:lnTo>
                  <a:pt x="4782423" y="0"/>
                </a:lnTo>
                <a:lnTo>
                  <a:pt x="4782423" y="1851779"/>
                </a:lnTo>
                <a:lnTo>
                  <a:pt x="0" y="1851779"/>
                </a:lnTo>
                <a:lnTo>
                  <a:pt x="0" y="0"/>
                </a:lnTo>
                <a:close/>
              </a:path>
            </a:pathLst>
          </a:custGeom>
          <a:blipFill>
            <a:blip r:embed="rId2"/>
            <a:stretch>
              <a:fillRect/>
            </a:stretch>
          </a:blipFill>
        </p:spPr>
        <p:txBody>
          <a:bodyPr/>
          <a:lstStyle/>
          <a:p>
            <a:endParaRPr lang="en-SG"/>
          </a:p>
        </p:txBody>
      </p:sp>
      <p:sp>
        <p:nvSpPr>
          <p:cNvPr id="6" name="TextBox 6"/>
          <p:cNvSpPr txBox="1"/>
          <p:nvPr/>
        </p:nvSpPr>
        <p:spPr>
          <a:xfrm>
            <a:off x="3729208" y="317193"/>
            <a:ext cx="3131046" cy="514350"/>
          </a:xfrm>
          <a:prstGeom prst="rect">
            <a:avLst/>
          </a:prstGeom>
        </p:spPr>
        <p:txBody>
          <a:bodyPr wrap="square" lIns="0" tIns="0" rIns="0" bIns="0" rtlCol="0" anchor="t">
            <a:spAutoFit/>
          </a:bodyPr>
          <a:lstStyle/>
          <a:p>
            <a:pPr algn="ctr">
              <a:lnSpc>
                <a:spcPts val="4200"/>
              </a:lnSpc>
              <a:spcBef>
                <a:spcPct val="0"/>
              </a:spcBef>
            </a:pPr>
            <a:r>
              <a:rPr lang="en-US" sz="3000" b="1" dirty="0">
                <a:solidFill>
                  <a:srgbClr val="000000"/>
                </a:solidFill>
                <a:latin typeface="Canva Sans Bold"/>
                <a:ea typeface="Canva Sans Bold"/>
                <a:cs typeface="Canva Sans Bold"/>
                <a:sym typeface="Canva Sans Bold"/>
              </a:rPr>
              <a:t>Title of Poster</a:t>
            </a:r>
          </a:p>
        </p:txBody>
      </p:sp>
      <p:sp>
        <p:nvSpPr>
          <p:cNvPr id="7" name="TextBox 7"/>
          <p:cNvSpPr txBox="1"/>
          <p:nvPr/>
        </p:nvSpPr>
        <p:spPr>
          <a:xfrm>
            <a:off x="516007" y="1570411"/>
            <a:ext cx="2722493" cy="514350"/>
          </a:xfrm>
          <a:prstGeom prst="rect">
            <a:avLst/>
          </a:prstGeom>
        </p:spPr>
        <p:txBody>
          <a:bodyPr wrap="square" lIns="0" tIns="0" rIns="0" bIns="0" rtlCol="0" anchor="t">
            <a:spAutoFit/>
          </a:bodyPr>
          <a:lstStyle/>
          <a:p>
            <a:pPr>
              <a:lnSpc>
                <a:spcPts val="4200"/>
              </a:lnSpc>
              <a:spcBef>
                <a:spcPct val="0"/>
              </a:spcBef>
            </a:pPr>
            <a:r>
              <a:rPr lang="en-US" sz="3000" b="1" dirty="0">
                <a:solidFill>
                  <a:srgbClr val="000000"/>
                </a:solidFill>
                <a:latin typeface="Canva Sans Bold"/>
                <a:ea typeface="Canva Sans Bold"/>
                <a:cs typeface="Canva Sans Bold"/>
                <a:sym typeface="Canva Sans Bold"/>
              </a:rPr>
              <a:t>Introduction</a:t>
            </a:r>
          </a:p>
        </p:txBody>
      </p:sp>
      <p:sp>
        <p:nvSpPr>
          <p:cNvPr id="8" name="TextBox 8"/>
          <p:cNvSpPr txBox="1"/>
          <p:nvPr/>
        </p:nvSpPr>
        <p:spPr>
          <a:xfrm>
            <a:off x="2520553" y="1080409"/>
            <a:ext cx="5245894" cy="349250"/>
          </a:xfrm>
          <a:prstGeom prst="rect">
            <a:avLst/>
          </a:prstGeom>
        </p:spPr>
        <p:txBody>
          <a:bodyPr lIns="0" tIns="0" rIns="0" bIns="0" rtlCol="0" anchor="t">
            <a:spAutoFit/>
          </a:bodyPr>
          <a:lstStyle/>
          <a:p>
            <a:pPr algn="ctr">
              <a:lnSpc>
                <a:spcPts val="2800"/>
              </a:lnSpc>
              <a:spcBef>
                <a:spcPct val="0"/>
              </a:spcBef>
            </a:pPr>
            <a:r>
              <a:rPr lang="en-US" sz="2000" b="1" i="1" dirty="0">
                <a:solidFill>
                  <a:srgbClr val="000000"/>
                </a:solidFill>
                <a:latin typeface="Canva Sans Bold Italics"/>
                <a:ea typeface="Canva Sans Bold Italics"/>
                <a:cs typeface="Canva Sans Bold Italics"/>
                <a:sym typeface="Canva Sans Bold Italics"/>
              </a:rPr>
              <a:t>Authors’ names/ </a:t>
            </a:r>
            <a:r>
              <a:rPr lang="en-US" sz="2000" b="1" i="1" dirty="0" err="1">
                <a:solidFill>
                  <a:srgbClr val="000000"/>
                </a:solidFill>
                <a:latin typeface="Canva Sans Bold Italics"/>
                <a:ea typeface="Canva Sans Bold Italics"/>
                <a:cs typeface="Canva Sans Bold Italics"/>
                <a:sym typeface="Canva Sans Bold Italics"/>
              </a:rPr>
              <a:t>Organisation</a:t>
            </a:r>
            <a:r>
              <a:rPr lang="en-US" sz="2000" b="1" i="1" dirty="0">
                <a:solidFill>
                  <a:srgbClr val="000000"/>
                </a:solidFill>
                <a:latin typeface="Canva Sans Bold Italics"/>
                <a:ea typeface="Canva Sans Bold Italics"/>
                <a:cs typeface="Canva Sans Bold Italics"/>
                <a:sym typeface="Canva Sans Bold Italics"/>
              </a:rPr>
              <a:t>/ Affiliation </a:t>
            </a:r>
          </a:p>
        </p:txBody>
      </p:sp>
      <p:sp>
        <p:nvSpPr>
          <p:cNvPr id="9" name="TextBox 9"/>
          <p:cNvSpPr txBox="1"/>
          <p:nvPr/>
        </p:nvSpPr>
        <p:spPr>
          <a:xfrm>
            <a:off x="516007" y="2189536"/>
            <a:ext cx="9308915" cy="1590675"/>
          </a:xfrm>
          <a:prstGeom prst="rect">
            <a:avLst/>
          </a:prstGeom>
        </p:spPr>
        <p:txBody>
          <a:bodyPr lIns="0" tIns="0" rIns="0" bIns="0" rtlCol="0" anchor="t">
            <a:spAutoFit/>
          </a:bodyPr>
          <a:lstStyle/>
          <a:p>
            <a:pPr algn="just">
              <a:lnSpc>
                <a:spcPts val="2100"/>
              </a:lnSpc>
            </a:pPr>
            <a:r>
              <a:rPr lang="en-US" sz="1500">
                <a:solidFill>
                  <a:srgbClr val="000000"/>
                </a:solidFill>
                <a:latin typeface="Canva Sans"/>
                <a:ea typeface="Canva Sans"/>
                <a:cs typeface="Canva Sans"/>
                <a:sym typeface="Canva Sans"/>
              </a:rPr>
              <a:t>Lorem ipsum dolor sit amet, consectetur adipiscing elit, sed do eiusmod tempor incididunt ut labore et dolore magna aliqua. Egestas quis ipsum suspendisse ultrices gravida dictum fusce. Ante in nibh mauris cursus. Ac tortor vitae purus faucibus ornare suspendisse sed nisi. Mattis vulputate enim nulla aliquet. At varius vel pharetra vel turpis nunc eget lorem. Non sodales neque sodales ut etiam sit amet nisl purus. </a:t>
            </a:r>
          </a:p>
          <a:p>
            <a:pPr algn="just">
              <a:lnSpc>
                <a:spcPts val="2100"/>
              </a:lnSpc>
              <a:spcBef>
                <a:spcPct val="0"/>
              </a:spcBef>
            </a:pPr>
            <a:endParaRPr lang="en-US" sz="1500">
              <a:solidFill>
                <a:srgbClr val="000000"/>
              </a:solidFill>
              <a:latin typeface="Canva Sans"/>
              <a:ea typeface="Canva Sans"/>
              <a:cs typeface="Canva Sans"/>
              <a:sym typeface="Canva Sans"/>
            </a:endParaRPr>
          </a:p>
        </p:txBody>
      </p:sp>
      <p:sp>
        <p:nvSpPr>
          <p:cNvPr id="10" name="TextBox 10"/>
          <p:cNvSpPr txBox="1"/>
          <p:nvPr/>
        </p:nvSpPr>
        <p:spPr>
          <a:xfrm>
            <a:off x="516007" y="3723061"/>
            <a:ext cx="1647527" cy="514350"/>
          </a:xfrm>
          <a:prstGeom prst="rect">
            <a:avLst/>
          </a:prstGeom>
        </p:spPr>
        <p:txBody>
          <a:bodyPr lIns="0" tIns="0" rIns="0" bIns="0" rtlCol="0" anchor="t">
            <a:spAutoFit/>
          </a:bodyPr>
          <a:lstStyle/>
          <a:p>
            <a:pPr algn="ctr">
              <a:lnSpc>
                <a:spcPts val="4200"/>
              </a:lnSpc>
              <a:spcBef>
                <a:spcPct val="0"/>
              </a:spcBef>
            </a:pPr>
            <a:r>
              <a:rPr lang="en-US" sz="3000" b="1" dirty="0">
                <a:solidFill>
                  <a:srgbClr val="000000"/>
                </a:solidFill>
                <a:latin typeface="Canva Sans Bold"/>
                <a:ea typeface="Canva Sans Bold"/>
                <a:cs typeface="Canva Sans Bold"/>
                <a:sym typeface="Canva Sans Bold"/>
              </a:rPr>
              <a:t>Methods</a:t>
            </a:r>
          </a:p>
        </p:txBody>
      </p:sp>
      <p:sp>
        <p:nvSpPr>
          <p:cNvPr id="11" name="TextBox 11"/>
          <p:cNvSpPr txBox="1"/>
          <p:nvPr/>
        </p:nvSpPr>
        <p:spPr>
          <a:xfrm>
            <a:off x="516007" y="4237411"/>
            <a:ext cx="4782423" cy="3990975"/>
          </a:xfrm>
          <a:prstGeom prst="rect">
            <a:avLst/>
          </a:prstGeom>
        </p:spPr>
        <p:txBody>
          <a:bodyPr lIns="0" tIns="0" rIns="0" bIns="0" rtlCol="0" anchor="t">
            <a:spAutoFit/>
          </a:bodyPr>
          <a:lstStyle/>
          <a:p>
            <a:pPr algn="just">
              <a:lnSpc>
                <a:spcPts val="2100"/>
              </a:lnSpc>
            </a:pPr>
            <a:r>
              <a:rPr lang="en-US" sz="1500" dirty="0">
                <a:solidFill>
                  <a:srgbClr val="000000"/>
                </a:solidFill>
                <a:latin typeface="Canva Sans"/>
                <a:ea typeface="Canva Sans"/>
                <a:cs typeface="Canva Sans"/>
                <a:sym typeface="Canva Sans"/>
              </a:rPr>
              <a:t>Lorem ipsum dolor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consectetur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adipiscing</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elit</a:t>
            </a:r>
            <a:r>
              <a:rPr lang="en-US" sz="1500" dirty="0">
                <a:solidFill>
                  <a:srgbClr val="000000"/>
                </a:solidFill>
                <a:latin typeface="Canva Sans"/>
                <a:ea typeface="Canva Sans"/>
                <a:cs typeface="Canva Sans"/>
                <a:sym typeface="Canva Sans"/>
              </a:rPr>
              <a:t>, sed do </a:t>
            </a:r>
            <a:r>
              <a:rPr lang="en-US" sz="1500" dirty="0" err="1">
                <a:solidFill>
                  <a:srgbClr val="000000"/>
                </a:solidFill>
                <a:latin typeface="Canva Sans"/>
                <a:ea typeface="Canva Sans"/>
                <a:cs typeface="Canva Sans"/>
                <a:sym typeface="Canva Sans"/>
              </a:rPr>
              <a:t>eiusmod</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tempor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incididunt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labore et dolore magna </a:t>
            </a:r>
            <a:r>
              <a:rPr lang="en-US" sz="1500" dirty="0" err="1">
                <a:solidFill>
                  <a:srgbClr val="000000"/>
                </a:solidFill>
                <a:latin typeface="Canva Sans"/>
                <a:ea typeface="Canva Sans"/>
                <a:cs typeface="Canva Sans"/>
                <a:sym typeface="Canva Sans"/>
              </a:rPr>
              <a:t>aliqua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Egestas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quis</a:t>
            </a:r>
            <a:r>
              <a:rPr lang="en-US" sz="1500" dirty="0">
                <a:solidFill>
                  <a:srgbClr val="000000"/>
                </a:solidFill>
                <a:latin typeface="Canva Sans"/>
                <a:ea typeface="Canva Sans"/>
                <a:cs typeface="Canva Sans"/>
                <a:sym typeface="Canva Sans"/>
              </a:rPr>
              <a:t> ipsum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ultrices</a:t>
            </a:r>
            <a:r>
              <a:rPr lang="en-US" sz="1500" dirty="0">
                <a:solidFill>
                  <a:srgbClr val="000000"/>
                </a:solidFill>
                <a:latin typeface="Canva Sans"/>
                <a:ea typeface="Canva Sans"/>
                <a:cs typeface="Canva Sans"/>
                <a:sym typeface="Canva Sans"/>
              </a:rPr>
              <a:t> gravida dictum </a:t>
            </a:r>
            <a:r>
              <a:rPr lang="en-US" sz="1500" dirty="0" err="1">
                <a:solidFill>
                  <a:srgbClr val="000000"/>
                </a:solidFill>
                <a:latin typeface="Canva Sans"/>
                <a:ea typeface="Canva Sans"/>
                <a:cs typeface="Canva Sans"/>
                <a:sym typeface="Canva Sans"/>
              </a:rPr>
              <a:t>fusce</a:t>
            </a:r>
            <a:r>
              <a:rPr lang="en-US" sz="1500" dirty="0">
                <a:solidFill>
                  <a:srgbClr val="000000"/>
                </a:solidFill>
                <a:latin typeface="Canva Sans"/>
                <a:ea typeface="Canva Sans"/>
                <a:cs typeface="Canva Sans"/>
                <a:sym typeface="Canva Sans"/>
              </a:rPr>
              <a:t>. Ante in </a:t>
            </a:r>
            <a:r>
              <a:rPr lang="en-US" sz="1500" dirty="0" err="1">
                <a:solidFill>
                  <a:srgbClr val="000000"/>
                </a:solidFill>
                <a:latin typeface="Canva Sans"/>
                <a:ea typeface="Canva Sans"/>
                <a:cs typeface="Canva Sans"/>
                <a:sym typeface="Canva Sans"/>
              </a:rPr>
              <a:t>nibh</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mauris</a:t>
            </a:r>
            <a:r>
              <a:rPr lang="en-US" sz="1500" dirty="0">
                <a:solidFill>
                  <a:srgbClr val="000000"/>
                </a:solidFill>
                <a:latin typeface="Canva Sans"/>
                <a:ea typeface="Canva Sans"/>
                <a:cs typeface="Canva Sans"/>
                <a:sym typeface="Canva Sans"/>
              </a:rPr>
              <a:t> cursus. Ac </a:t>
            </a:r>
            <a:r>
              <a:rPr lang="en-US" sz="1500" dirty="0" err="1">
                <a:solidFill>
                  <a:srgbClr val="000000"/>
                </a:solidFill>
                <a:latin typeface="Canva Sans"/>
                <a:ea typeface="Canva Sans"/>
                <a:cs typeface="Canva Sans"/>
                <a:sym typeface="Canva Sans"/>
              </a:rPr>
              <a:t>tortor</a:t>
            </a:r>
            <a:r>
              <a:rPr lang="en-US" sz="1500" dirty="0">
                <a:solidFill>
                  <a:srgbClr val="000000"/>
                </a:solidFill>
                <a:latin typeface="Canva Sans"/>
                <a:ea typeface="Canva Sans"/>
                <a:cs typeface="Canva Sans"/>
                <a:sym typeface="Canva Sans"/>
              </a:rPr>
              <a:t> vitae </a:t>
            </a:r>
            <a:r>
              <a:rPr lang="en-US" sz="1500" dirty="0" err="1">
                <a:solidFill>
                  <a:srgbClr val="000000"/>
                </a:solidFill>
                <a:latin typeface="Canva Sans"/>
                <a:ea typeface="Canva Sans"/>
                <a:cs typeface="Canva Sans"/>
                <a:sym typeface="Canva Sans"/>
              </a:rPr>
              <a:t>purus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faucibus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ornare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sed nisi. Mattis </a:t>
            </a:r>
            <a:r>
              <a:rPr lang="en-US" sz="1500" dirty="0" err="1">
                <a:solidFill>
                  <a:srgbClr val="000000"/>
                </a:solidFill>
                <a:latin typeface="Canva Sans"/>
                <a:ea typeface="Canva Sans"/>
                <a:cs typeface="Canva Sans"/>
                <a:sym typeface="Canva Sans"/>
              </a:rPr>
              <a:t>vulputate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enim</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nulla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aliquet</a:t>
            </a:r>
            <a:r>
              <a:rPr lang="en-US" sz="1500" dirty="0">
                <a:solidFill>
                  <a:srgbClr val="000000"/>
                </a:solidFill>
                <a:latin typeface="Canva Sans"/>
                <a:ea typeface="Canva Sans"/>
                <a:cs typeface="Canva Sans"/>
                <a:sym typeface="Canva Sans"/>
              </a:rPr>
              <a:t>. </a:t>
            </a:r>
          </a:p>
          <a:p>
            <a:pPr algn="just">
              <a:lnSpc>
                <a:spcPts val="2100"/>
              </a:lnSpc>
            </a:pPr>
            <a:endParaRPr lang="en-US" sz="1500" dirty="0">
              <a:solidFill>
                <a:srgbClr val="000000"/>
              </a:solidFill>
              <a:latin typeface="Canva Sans"/>
              <a:ea typeface="Canva Sans"/>
              <a:cs typeface="Canva Sans"/>
              <a:sym typeface="Canva Sans"/>
            </a:endParaRPr>
          </a:p>
          <a:p>
            <a:pPr algn="just">
              <a:lnSpc>
                <a:spcPts val="2100"/>
              </a:lnSpc>
              <a:spcBef>
                <a:spcPct val="0"/>
              </a:spcBef>
            </a:pPr>
            <a:r>
              <a:rPr lang="en-US" sz="1500" dirty="0">
                <a:solidFill>
                  <a:srgbClr val="000000"/>
                </a:solidFill>
                <a:latin typeface="Canva Sans"/>
                <a:ea typeface="Canva Sans"/>
                <a:cs typeface="Canva Sans"/>
                <a:sym typeface="Canva Sans"/>
              </a:rPr>
              <a:t>Lorem ipsum dolor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consectetur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adipiscing</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elit</a:t>
            </a:r>
            <a:r>
              <a:rPr lang="en-US" sz="1500" dirty="0">
                <a:solidFill>
                  <a:srgbClr val="000000"/>
                </a:solidFill>
                <a:latin typeface="Canva Sans"/>
                <a:ea typeface="Canva Sans"/>
                <a:cs typeface="Canva Sans"/>
                <a:sym typeface="Canva Sans"/>
              </a:rPr>
              <a:t>, sed do </a:t>
            </a:r>
            <a:r>
              <a:rPr lang="en-US" sz="1500" dirty="0" err="1">
                <a:solidFill>
                  <a:srgbClr val="000000"/>
                </a:solidFill>
                <a:latin typeface="Canva Sans"/>
                <a:ea typeface="Canva Sans"/>
                <a:cs typeface="Canva Sans"/>
                <a:sym typeface="Canva Sans"/>
              </a:rPr>
              <a:t>eiusmod</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tempor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incididunt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labore et dolore magna </a:t>
            </a:r>
            <a:r>
              <a:rPr lang="en-US" sz="1500" dirty="0" err="1">
                <a:solidFill>
                  <a:srgbClr val="000000"/>
                </a:solidFill>
                <a:latin typeface="Canva Sans"/>
                <a:ea typeface="Canva Sans"/>
                <a:cs typeface="Canva Sans"/>
                <a:sym typeface="Canva Sans"/>
              </a:rPr>
              <a:t>aliqua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Egestas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quis</a:t>
            </a:r>
            <a:r>
              <a:rPr lang="en-US" sz="1500" dirty="0">
                <a:solidFill>
                  <a:srgbClr val="000000"/>
                </a:solidFill>
                <a:latin typeface="Canva Sans"/>
                <a:ea typeface="Canva Sans"/>
                <a:cs typeface="Canva Sans"/>
                <a:sym typeface="Canva Sans"/>
              </a:rPr>
              <a:t> ipsum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ultrices</a:t>
            </a:r>
            <a:r>
              <a:rPr lang="en-US" sz="1500" dirty="0">
                <a:solidFill>
                  <a:srgbClr val="000000"/>
                </a:solidFill>
                <a:latin typeface="Canva Sans"/>
                <a:ea typeface="Canva Sans"/>
                <a:cs typeface="Canva Sans"/>
                <a:sym typeface="Canva Sans"/>
              </a:rPr>
              <a:t> gravida dictum </a:t>
            </a:r>
            <a:r>
              <a:rPr lang="en-US" sz="1500" dirty="0" err="1">
                <a:solidFill>
                  <a:srgbClr val="000000"/>
                </a:solidFill>
                <a:latin typeface="Canva Sans"/>
                <a:ea typeface="Canva Sans"/>
                <a:cs typeface="Canva Sans"/>
                <a:sym typeface="Canva Sans"/>
              </a:rPr>
              <a:t>fusce</a:t>
            </a:r>
            <a:r>
              <a:rPr lang="en-US" sz="1500" dirty="0">
                <a:solidFill>
                  <a:srgbClr val="000000"/>
                </a:solidFill>
                <a:latin typeface="Canva Sans"/>
                <a:ea typeface="Canva Sans"/>
                <a:cs typeface="Canva Sans"/>
                <a:sym typeface="Canva Sans"/>
              </a:rPr>
              <a:t>. Ante in </a:t>
            </a:r>
            <a:r>
              <a:rPr lang="en-US" sz="1500" dirty="0" err="1">
                <a:solidFill>
                  <a:srgbClr val="000000"/>
                </a:solidFill>
                <a:latin typeface="Canva Sans"/>
                <a:ea typeface="Canva Sans"/>
                <a:cs typeface="Canva Sans"/>
                <a:sym typeface="Canva Sans"/>
              </a:rPr>
              <a:t>nibh</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mauris</a:t>
            </a:r>
            <a:r>
              <a:rPr lang="en-US" sz="1500" dirty="0">
                <a:solidFill>
                  <a:srgbClr val="000000"/>
                </a:solidFill>
                <a:latin typeface="Canva Sans"/>
                <a:ea typeface="Canva Sans"/>
                <a:cs typeface="Canva Sans"/>
                <a:sym typeface="Canva Sans"/>
              </a:rPr>
              <a:t> cursus. Ac </a:t>
            </a:r>
            <a:r>
              <a:rPr lang="en-US" sz="1500" dirty="0" err="1">
                <a:solidFill>
                  <a:srgbClr val="000000"/>
                </a:solidFill>
                <a:latin typeface="Canva Sans"/>
                <a:ea typeface="Canva Sans"/>
                <a:cs typeface="Canva Sans"/>
                <a:sym typeface="Canva Sans"/>
              </a:rPr>
              <a:t>tortor</a:t>
            </a:r>
            <a:r>
              <a:rPr lang="en-US" sz="1500" dirty="0">
                <a:solidFill>
                  <a:srgbClr val="000000"/>
                </a:solidFill>
                <a:latin typeface="Canva Sans"/>
                <a:ea typeface="Canva Sans"/>
                <a:cs typeface="Canva Sans"/>
                <a:sym typeface="Canva Sans"/>
              </a:rPr>
              <a:t> vitae </a:t>
            </a:r>
            <a:r>
              <a:rPr lang="en-US" sz="1500" dirty="0" err="1">
                <a:solidFill>
                  <a:srgbClr val="000000"/>
                </a:solidFill>
                <a:latin typeface="Canva Sans"/>
                <a:ea typeface="Canva Sans"/>
                <a:cs typeface="Canva Sans"/>
                <a:sym typeface="Canva Sans"/>
              </a:rPr>
              <a:t>purus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faucibus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ornare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sed nisi. Mattis </a:t>
            </a:r>
            <a:r>
              <a:rPr lang="en-US" sz="1500" dirty="0" err="1">
                <a:solidFill>
                  <a:srgbClr val="000000"/>
                </a:solidFill>
                <a:latin typeface="Canva Sans"/>
                <a:ea typeface="Canva Sans"/>
                <a:cs typeface="Canva Sans"/>
                <a:sym typeface="Canva Sans"/>
              </a:rPr>
              <a:t>vulputate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enim</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nulla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aliquet</a:t>
            </a:r>
            <a:r>
              <a:rPr lang="en-US" sz="1500" dirty="0">
                <a:solidFill>
                  <a:srgbClr val="000000"/>
                </a:solidFill>
                <a:latin typeface="Canva Sans"/>
                <a:ea typeface="Canva Sans"/>
                <a:cs typeface="Canva Sans"/>
                <a:sym typeface="Canva Sans"/>
              </a:rPr>
              <a:t>. </a:t>
            </a:r>
          </a:p>
        </p:txBody>
      </p:sp>
      <p:sp>
        <p:nvSpPr>
          <p:cNvPr id="12" name="TextBox 12"/>
          <p:cNvSpPr txBox="1"/>
          <p:nvPr/>
        </p:nvSpPr>
        <p:spPr>
          <a:xfrm>
            <a:off x="5790627" y="3723061"/>
            <a:ext cx="2196405" cy="514350"/>
          </a:xfrm>
          <a:prstGeom prst="rect">
            <a:avLst/>
          </a:prstGeom>
        </p:spPr>
        <p:txBody>
          <a:bodyPr lIns="0" tIns="0" rIns="0" bIns="0" rtlCol="0" anchor="t">
            <a:spAutoFit/>
          </a:bodyPr>
          <a:lstStyle/>
          <a:p>
            <a:pPr algn="ctr">
              <a:lnSpc>
                <a:spcPts val="4200"/>
              </a:lnSpc>
              <a:spcBef>
                <a:spcPct val="0"/>
              </a:spcBef>
            </a:pPr>
            <a:r>
              <a:rPr lang="en-US" sz="3000" b="1" dirty="0">
                <a:solidFill>
                  <a:srgbClr val="000000"/>
                </a:solidFill>
                <a:latin typeface="Canva Sans Bold"/>
                <a:ea typeface="Canva Sans Bold"/>
                <a:cs typeface="Canva Sans Bold"/>
                <a:sym typeface="Canva Sans Bold"/>
              </a:rPr>
              <a:t>Discussions</a:t>
            </a:r>
          </a:p>
        </p:txBody>
      </p:sp>
      <p:sp>
        <p:nvSpPr>
          <p:cNvPr id="13" name="TextBox 13"/>
          <p:cNvSpPr txBox="1"/>
          <p:nvPr/>
        </p:nvSpPr>
        <p:spPr>
          <a:xfrm>
            <a:off x="5797500" y="4237411"/>
            <a:ext cx="4034295" cy="6391275"/>
          </a:xfrm>
          <a:prstGeom prst="rect">
            <a:avLst/>
          </a:prstGeom>
        </p:spPr>
        <p:txBody>
          <a:bodyPr lIns="0" tIns="0" rIns="0" bIns="0" rtlCol="0" anchor="t">
            <a:spAutoFit/>
          </a:bodyPr>
          <a:lstStyle/>
          <a:p>
            <a:pPr algn="just">
              <a:lnSpc>
                <a:spcPts val="2100"/>
              </a:lnSpc>
              <a:spcBef>
                <a:spcPct val="0"/>
              </a:spcBef>
            </a:pPr>
            <a:r>
              <a:rPr lang="en-US" sz="1500" dirty="0">
                <a:solidFill>
                  <a:srgbClr val="000000"/>
                </a:solidFill>
                <a:latin typeface="Canva Sans"/>
                <a:ea typeface="Canva Sans"/>
                <a:cs typeface="Canva Sans"/>
                <a:sym typeface="Canva Sans"/>
              </a:rPr>
              <a:t>Lorem ipsum dolor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consectetur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adipiscing</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elit</a:t>
            </a:r>
            <a:r>
              <a:rPr lang="en-US" sz="1500" dirty="0">
                <a:solidFill>
                  <a:srgbClr val="000000"/>
                </a:solidFill>
                <a:latin typeface="Canva Sans"/>
                <a:ea typeface="Canva Sans"/>
                <a:cs typeface="Canva Sans"/>
                <a:sym typeface="Canva Sans"/>
              </a:rPr>
              <a:t>, sed do </a:t>
            </a:r>
            <a:r>
              <a:rPr lang="en-US" sz="1500" dirty="0" err="1">
                <a:solidFill>
                  <a:srgbClr val="000000"/>
                </a:solidFill>
                <a:latin typeface="Canva Sans"/>
                <a:ea typeface="Canva Sans"/>
                <a:cs typeface="Canva Sans"/>
                <a:sym typeface="Canva Sans"/>
              </a:rPr>
              <a:t>eiusmod</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tempor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incididunt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labore et dolore magna </a:t>
            </a:r>
            <a:r>
              <a:rPr lang="en-US" sz="1500" dirty="0" err="1">
                <a:solidFill>
                  <a:srgbClr val="000000"/>
                </a:solidFill>
                <a:latin typeface="Canva Sans"/>
                <a:ea typeface="Canva Sans"/>
                <a:cs typeface="Canva Sans"/>
                <a:sym typeface="Canva Sans"/>
              </a:rPr>
              <a:t>aliqua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Egestas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quis</a:t>
            </a:r>
            <a:r>
              <a:rPr lang="en-US" sz="1500" dirty="0">
                <a:solidFill>
                  <a:srgbClr val="000000"/>
                </a:solidFill>
                <a:latin typeface="Canva Sans"/>
                <a:ea typeface="Canva Sans"/>
                <a:cs typeface="Canva Sans"/>
                <a:sym typeface="Canva Sans"/>
              </a:rPr>
              <a:t> ipsum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ultrices</a:t>
            </a:r>
            <a:r>
              <a:rPr lang="en-US" sz="1500" dirty="0">
                <a:solidFill>
                  <a:srgbClr val="000000"/>
                </a:solidFill>
                <a:latin typeface="Canva Sans"/>
                <a:ea typeface="Canva Sans"/>
                <a:cs typeface="Canva Sans"/>
                <a:sym typeface="Canva Sans"/>
              </a:rPr>
              <a:t> gravida dictum </a:t>
            </a:r>
            <a:r>
              <a:rPr lang="en-US" sz="1500" dirty="0" err="1">
                <a:solidFill>
                  <a:srgbClr val="000000"/>
                </a:solidFill>
                <a:latin typeface="Canva Sans"/>
                <a:ea typeface="Canva Sans"/>
                <a:cs typeface="Canva Sans"/>
                <a:sym typeface="Canva Sans"/>
              </a:rPr>
              <a:t>fusce</a:t>
            </a:r>
            <a:r>
              <a:rPr lang="en-US" sz="1500" dirty="0">
                <a:solidFill>
                  <a:srgbClr val="000000"/>
                </a:solidFill>
                <a:latin typeface="Canva Sans"/>
                <a:ea typeface="Canva Sans"/>
                <a:cs typeface="Canva Sans"/>
                <a:sym typeface="Canva Sans"/>
              </a:rPr>
              <a:t>. Ante in </a:t>
            </a:r>
            <a:r>
              <a:rPr lang="en-US" sz="1500" dirty="0" err="1">
                <a:solidFill>
                  <a:srgbClr val="000000"/>
                </a:solidFill>
                <a:latin typeface="Canva Sans"/>
                <a:ea typeface="Canva Sans"/>
                <a:cs typeface="Canva Sans"/>
                <a:sym typeface="Canva Sans"/>
              </a:rPr>
              <a:t>nibh</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mauris</a:t>
            </a:r>
            <a:r>
              <a:rPr lang="en-US" sz="1500" dirty="0">
                <a:solidFill>
                  <a:srgbClr val="000000"/>
                </a:solidFill>
                <a:latin typeface="Canva Sans"/>
                <a:ea typeface="Canva Sans"/>
                <a:cs typeface="Canva Sans"/>
                <a:sym typeface="Canva Sans"/>
              </a:rPr>
              <a:t> cursus. Ac </a:t>
            </a:r>
            <a:r>
              <a:rPr lang="en-US" sz="1500" dirty="0" err="1">
                <a:solidFill>
                  <a:srgbClr val="000000"/>
                </a:solidFill>
                <a:latin typeface="Canva Sans"/>
                <a:ea typeface="Canva Sans"/>
                <a:cs typeface="Canva Sans"/>
                <a:sym typeface="Canva Sans"/>
              </a:rPr>
              <a:t>tortor</a:t>
            </a:r>
            <a:r>
              <a:rPr lang="en-US" sz="1500" dirty="0">
                <a:solidFill>
                  <a:srgbClr val="000000"/>
                </a:solidFill>
                <a:latin typeface="Canva Sans"/>
                <a:ea typeface="Canva Sans"/>
                <a:cs typeface="Canva Sans"/>
                <a:sym typeface="Canva Sans"/>
              </a:rPr>
              <a:t> vitae </a:t>
            </a:r>
            <a:r>
              <a:rPr lang="en-US" sz="1500" dirty="0" err="1">
                <a:solidFill>
                  <a:srgbClr val="000000"/>
                </a:solidFill>
                <a:latin typeface="Canva Sans"/>
                <a:ea typeface="Canva Sans"/>
                <a:cs typeface="Canva Sans"/>
                <a:sym typeface="Canva Sans"/>
              </a:rPr>
              <a:t>purus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faucibus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ornare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sed nisi. Mattis </a:t>
            </a:r>
            <a:r>
              <a:rPr lang="en-US" sz="1500" dirty="0" err="1">
                <a:solidFill>
                  <a:srgbClr val="000000"/>
                </a:solidFill>
                <a:latin typeface="Canva Sans"/>
                <a:ea typeface="Canva Sans"/>
                <a:cs typeface="Canva Sans"/>
                <a:sym typeface="Canva Sans"/>
              </a:rPr>
              <a:t>vulputate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enim</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nulla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aliquet</a:t>
            </a:r>
            <a:r>
              <a:rPr lang="en-US" sz="1500" dirty="0">
                <a:solidFill>
                  <a:srgbClr val="000000"/>
                </a:solidFill>
                <a:latin typeface="Canva Sans"/>
                <a:ea typeface="Canva Sans"/>
                <a:cs typeface="Canva Sans"/>
                <a:sym typeface="Canva Sans"/>
              </a:rPr>
              <a:t>. </a:t>
            </a:r>
          </a:p>
          <a:p>
            <a:pPr algn="just">
              <a:lnSpc>
                <a:spcPts val="2100"/>
              </a:lnSpc>
              <a:spcBef>
                <a:spcPct val="0"/>
              </a:spcBef>
            </a:pPr>
            <a:endParaRPr lang="en-US" sz="1500" dirty="0">
              <a:solidFill>
                <a:srgbClr val="000000"/>
              </a:solidFill>
              <a:latin typeface="Canva Sans"/>
              <a:ea typeface="Canva Sans"/>
              <a:cs typeface="Canva Sans"/>
              <a:sym typeface="Canva Sans"/>
            </a:endParaRPr>
          </a:p>
          <a:p>
            <a:pPr algn="just">
              <a:lnSpc>
                <a:spcPts val="2100"/>
              </a:lnSpc>
              <a:spcBef>
                <a:spcPct val="0"/>
              </a:spcBef>
            </a:pPr>
            <a:r>
              <a:rPr lang="en-US" sz="1500" dirty="0">
                <a:solidFill>
                  <a:srgbClr val="000000"/>
                </a:solidFill>
                <a:latin typeface="Canva Sans"/>
                <a:ea typeface="Canva Sans"/>
                <a:cs typeface="Canva Sans"/>
                <a:sym typeface="Canva Sans"/>
              </a:rPr>
              <a:t>Lorem ipsum dolor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consectetur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adipiscing</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elit</a:t>
            </a:r>
            <a:r>
              <a:rPr lang="en-US" sz="1500" dirty="0">
                <a:solidFill>
                  <a:srgbClr val="000000"/>
                </a:solidFill>
                <a:latin typeface="Canva Sans"/>
                <a:ea typeface="Canva Sans"/>
                <a:cs typeface="Canva Sans"/>
                <a:sym typeface="Canva Sans"/>
              </a:rPr>
              <a:t>, sed do </a:t>
            </a:r>
            <a:r>
              <a:rPr lang="en-US" sz="1500" dirty="0" err="1">
                <a:solidFill>
                  <a:srgbClr val="000000"/>
                </a:solidFill>
                <a:latin typeface="Canva Sans"/>
                <a:ea typeface="Canva Sans"/>
                <a:cs typeface="Canva Sans"/>
                <a:sym typeface="Canva Sans"/>
              </a:rPr>
              <a:t>eiusmod</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tempor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incididunt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labore et dolore magna </a:t>
            </a:r>
            <a:r>
              <a:rPr lang="en-US" sz="1500" dirty="0" err="1">
                <a:solidFill>
                  <a:srgbClr val="000000"/>
                </a:solidFill>
                <a:latin typeface="Canva Sans"/>
                <a:ea typeface="Canva Sans"/>
                <a:cs typeface="Canva Sans"/>
                <a:sym typeface="Canva Sans"/>
              </a:rPr>
              <a:t>aliqua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Egestas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quis</a:t>
            </a:r>
            <a:r>
              <a:rPr lang="en-US" sz="1500" dirty="0">
                <a:solidFill>
                  <a:srgbClr val="000000"/>
                </a:solidFill>
                <a:latin typeface="Canva Sans"/>
                <a:ea typeface="Canva Sans"/>
                <a:cs typeface="Canva Sans"/>
                <a:sym typeface="Canva Sans"/>
              </a:rPr>
              <a:t> ipsum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ultrices</a:t>
            </a:r>
            <a:r>
              <a:rPr lang="en-US" sz="1500" dirty="0">
                <a:solidFill>
                  <a:srgbClr val="000000"/>
                </a:solidFill>
                <a:latin typeface="Canva Sans"/>
                <a:ea typeface="Canva Sans"/>
                <a:cs typeface="Canva Sans"/>
                <a:sym typeface="Canva Sans"/>
              </a:rPr>
              <a:t> gravida dictum </a:t>
            </a:r>
            <a:r>
              <a:rPr lang="en-US" sz="1500" dirty="0" err="1">
                <a:solidFill>
                  <a:srgbClr val="000000"/>
                </a:solidFill>
                <a:latin typeface="Canva Sans"/>
                <a:ea typeface="Canva Sans"/>
                <a:cs typeface="Canva Sans"/>
                <a:sym typeface="Canva Sans"/>
              </a:rPr>
              <a:t>fusce</a:t>
            </a:r>
            <a:r>
              <a:rPr lang="en-US" sz="1500" dirty="0">
                <a:solidFill>
                  <a:srgbClr val="000000"/>
                </a:solidFill>
                <a:latin typeface="Canva Sans"/>
                <a:ea typeface="Canva Sans"/>
                <a:cs typeface="Canva Sans"/>
                <a:sym typeface="Canva Sans"/>
              </a:rPr>
              <a:t>. Ante in </a:t>
            </a:r>
            <a:r>
              <a:rPr lang="en-US" sz="1500" dirty="0" err="1">
                <a:solidFill>
                  <a:srgbClr val="000000"/>
                </a:solidFill>
                <a:latin typeface="Canva Sans"/>
                <a:ea typeface="Canva Sans"/>
                <a:cs typeface="Canva Sans"/>
                <a:sym typeface="Canva Sans"/>
              </a:rPr>
              <a:t>nibh</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mauris</a:t>
            </a:r>
            <a:r>
              <a:rPr lang="en-US" sz="1500" dirty="0">
                <a:solidFill>
                  <a:srgbClr val="000000"/>
                </a:solidFill>
                <a:latin typeface="Canva Sans"/>
                <a:ea typeface="Canva Sans"/>
                <a:cs typeface="Canva Sans"/>
                <a:sym typeface="Canva Sans"/>
              </a:rPr>
              <a:t> cursus. Ac </a:t>
            </a:r>
            <a:r>
              <a:rPr lang="en-US" sz="1500" dirty="0" err="1">
                <a:solidFill>
                  <a:srgbClr val="000000"/>
                </a:solidFill>
                <a:latin typeface="Canva Sans"/>
                <a:ea typeface="Canva Sans"/>
                <a:cs typeface="Canva Sans"/>
                <a:sym typeface="Canva Sans"/>
              </a:rPr>
              <a:t>tortor</a:t>
            </a:r>
            <a:r>
              <a:rPr lang="en-US" sz="1500" dirty="0">
                <a:solidFill>
                  <a:srgbClr val="000000"/>
                </a:solidFill>
                <a:latin typeface="Canva Sans"/>
                <a:ea typeface="Canva Sans"/>
                <a:cs typeface="Canva Sans"/>
                <a:sym typeface="Canva Sans"/>
              </a:rPr>
              <a:t> vitae </a:t>
            </a:r>
            <a:r>
              <a:rPr lang="en-US" sz="1500" dirty="0" err="1">
                <a:solidFill>
                  <a:srgbClr val="000000"/>
                </a:solidFill>
                <a:latin typeface="Canva Sans"/>
                <a:ea typeface="Canva Sans"/>
                <a:cs typeface="Canva Sans"/>
                <a:sym typeface="Canva Sans"/>
              </a:rPr>
              <a:t>purus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faucibus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ornare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sed nisi. </a:t>
            </a:r>
          </a:p>
          <a:p>
            <a:pPr algn="just">
              <a:lnSpc>
                <a:spcPts val="2100"/>
              </a:lnSpc>
              <a:spcBef>
                <a:spcPct val="0"/>
              </a:spcBef>
            </a:pPr>
            <a:endParaRPr lang="en-US" sz="1500" dirty="0">
              <a:solidFill>
                <a:srgbClr val="000000"/>
              </a:solidFill>
              <a:latin typeface="Canva Sans"/>
              <a:ea typeface="Canva Sans"/>
              <a:cs typeface="Canva Sans"/>
              <a:sym typeface="Canva Sans"/>
            </a:endParaRPr>
          </a:p>
          <a:p>
            <a:pPr algn="just">
              <a:lnSpc>
                <a:spcPts val="2100"/>
              </a:lnSpc>
              <a:spcBef>
                <a:spcPct val="0"/>
              </a:spcBef>
            </a:pPr>
            <a:r>
              <a:rPr lang="en-US" sz="1500" dirty="0">
                <a:solidFill>
                  <a:srgbClr val="000000"/>
                </a:solidFill>
                <a:latin typeface="Canva Sans"/>
                <a:ea typeface="Canva Sans"/>
                <a:cs typeface="Canva Sans"/>
                <a:sym typeface="Canva Sans"/>
              </a:rPr>
              <a:t>Lorem ipsum dolor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consectetur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adipiscing</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elit</a:t>
            </a:r>
            <a:r>
              <a:rPr lang="en-US" sz="1500" dirty="0">
                <a:solidFill>
                  <a:srgbClr val="000000"/>
                </a:solidFill>
                <a:latin typeface="Canva Sans"/>
                <a:ea typeface="Canva Sans"/>
                <a:cs typeface="Canva Sans"/>
                <a:sym typeface="Canva Sans"/>
              </a:rPr>
              <a:t>, sed do </a:t>
            </a:r>
            <a:r>
              <a:rPr lang="en-US" sz="1500" dirty="0" err="1">
                <a:solidFill>
                  <a:srgbClr val="000000"/>
                </a:solidFill>
                <a:latin typeface="Canva Sans"/>
                <a:ea typeface="Canva Sans"/>
                <a:cs typeface="Canva Sans"/>
                <a:sym typeface="Canva Sans"/>
              </a:rPr>
              <a:t>eiusmod</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tempor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incididunt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labore et dolore magna </a:t>
            </a:r>
            <a:r>
              <a:rPr lang="en-US" sz="1500" dirty="0" err="1">
                <a:solidFill>
                  <a:srgbClr val="000000"/>
                </a:solidFill>
                <a:latin typeface="Canva Sans"/>
                <a:ea typeface="Canva Sans"/>
                <a:cs typeface="Canva Sans"/>
                <a:sym typeface="Canva Sans"/>
              </a:rPr>
              <a:t>aliqua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Egestas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quis</a:t>
            </a:r>
            <a:r>
              <a:rPr lang="en-US" sz="1500" dirty="0">
                <a:solidFill>
                  <a:srgbClr val="000000"/>
                </a:solidFill>
                <a:latin typeface="Canva Sans"/>
                <a:ea typeface="Canva Sans"/>
                <a:cs typeface="Canva Sans"/>
                <a:sym typeface="Canva Sans"/>
              </a:rPr>
              <a:t> ipsum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ultrices</a:t>
            </a:r>
            <a:r>
              <a:rPr lang="en-US" sz="1500" dirty="0">
                <a:solidFill>
                  <a:srgbClr val="000000"/>
                </a:solidFill>
                <a:latin typeface="Canva Sans"/>
                <a:ea typeface="Canva Sans"/>
                <a:cs typeface="Canva Sans"/>
                <a:sym typeface="Canva Sans"/>
              </a:rPr>
              <a:t> gravida dictum </a:t>
            </a:r>
            <a:r>
              <a:rPr lang="en-US" sz="1500" dirty="0" err="1">
                <a:solidFill>
                  <a:srgbClr val="000000"/>
                </a:solidFill>
                <a:latin typeface="Canva Sans"/>
                <a:ea typeface="Canva Sans"/>
                <a:cs typeface="Canva Sans"/>
                <a:sym typeface="Canva Sans"/>
              </a:rPr>
              <a:t>fusce</a:t>
            </a:r>
            <a:r>
              <a:rPr lang="en-US" sz="1500" dirty="0">
                <a:solidFill>
                  <a:srgbClr val="000000"/>
                </a:solidFill>
                <a:latin typeface="Canva Sans"/>
                <a:ea typeface="Canva Sans"/>
                <a:cs typeface="Canva Sans"/>
                <a:sym typeface="Canva Sans"/>
              </a:rPr>
              <a:t>. Ante in </a:t>
            </a:r>
            <a:r>
              <a:rPr lang="en-US" sz="1500" dirty="0" err="1">
                <a:solidFill>
                  <a:srgbClr val="000000"/>
                </a:solidFill>
                <a:latin typeface="Canva Sans"/>
                <a:ea typeface="Canva Sans"/>
                <a:cs typeface="Canva Sans"/>
                <a:sym typeface="Canva Sans"/>
              </a:rPr>
              <a:t>nibh</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mauris</a:t>
            </a:r>
            <a:r>
              <a:rPr lang="en-US" sz="1500" dirty="0">
                <a:solidFill>
                  <a:srgbClr val="000000"/>
                </a:solidFill>
                <a:latin typeface="Canva Sans"/>
                <a:ea typeface="Canva Sans"/>
                <a:cs typeface="Canva Sans"/>
                <a:sym typeface="Canva Sans"/>
              </a:rPr>
              <a:t> cursus. Ac </a:t>
            </a:r>
            <a:r>
              <a:rPr lang="en-US" sz="1500" dirty="0" err="1">
                <a:solidFill>
                  <a:srgbClr val="000000"/>
                </a:solidFill>
                <a:latin typeface="Canva Sans"/>
                <a:ea typeface="Canva Sans"/>
                <a:cs typeface="Canva Sans"/>
                <a:sym typeface="Canva Sans"/>
              </a:rPr>
              <a:t>tortor</a:t>
            </a:r>
            <a:r>
              <a:rPr lang="en-US" sz="1500" dirty="0">
                <a:solidFill>
                  <a:srgbClr val="000000"/>
                </a:solidFill>
                <a:latin typeface="Canva Sans"/>
                <a:ea typeface="Canva Sans"/>
                <a:cs typeface="Canva Sans"/>
                <a:sym typeface="Canva Sans"/>
              </a:rPr>
              <a:t> vitae </a:t>
            </a:r>
            <a:r>
              <a:rPr lang="en-US" sz="1500" dirty="0" err="1">
                <a:solidFill>
                  <a:srgbClr val="000000"/>
                </a:solidFill>
                <a:latin typeface="Canva Sans"/>
                <a:ea typeface="Canva Sans"/>
                <a:cs typeface="Canva Sans"/>
                <a:sym typeface="Canva Sans"/>
              </a:rPr>
              <a:t>purus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faucibus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ornare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sed nisi. </a:t>
            </a:r>
          </a:p>
        </p:txBody>
      </p:sp>
      <p:sp>
        <p:nvSpPr>
          <p:cNvPr id="14" name="TextBox 14"/>
          <p:cNvSpPr txBox="1"/>
          <p:nvPr/>
        </p:nvSpPr>
        <p:spPr>
          <a:xfrm>
            <a:off x="516007" y="11123986"/>
            <a:ext cx="2280245" cy="514350"/>
          </a:xfrm>
          <a:prstGeom prst="rect">
            <a:avLst/>
          </a:prstGeom>
        </p:spPr>
        <p:txBody>
          <a:bodyPr lIns="0" tIns="0" rIns="0" bIns="0" rtlCol="0" anchor="t">
            <a:spAutoFit/>
          </a:bodyPr>
          <a:lstStyle/>
          <a:p>
            <a:pPr algn="ctr">
              <a:lnSpc>
                <a:spcPts val="4200"/>
              </a:lnSpc>
              <a:spcBef>
                <a:spcPct val="0"/>
              </a:spcBef>
            </a:pPr>
            <a:r>
              <a:rPr lang="en-US" sz="3000" b="1">
                <a:solidFill>
                  <a:srgbClr val="000000"/>
                </a:solidFill>
                <a:latin typeface="Canva Sans Bold"/>
                <a:ea typeface="Canva Sans Bold"/>
                <a:cs typeface="Canva Sans Bold"/>
                <a:sym typeface="Canva Sans Bold"/>
              </a:rPr>
              <a:t>Conclusions</a:t>
            </a:r>
          </a:p>
        </p:txBody>
      </p:sp>
      <p:sp>
        <p:nvSpPr>
          <p:cNvPr id="15" name="TextBox 15"/>
          <p:cNvSpPr txBox="1"/>
          <p:nvPr/>
        </p:nvSpPr>
        <p:spPr>
          <a:xfrm>
            <a:off x="527616" y="11638336"/>
            <a:ext cx="9268731" cy="2924175"/>
          </a:xfrm>
          <a:prstGeom prst="rect">
            <a:avLst/>
          </a:prstGeom>
        </p:spPr>
        <p:txBody>
          <a:bodyPr lIns="0" tIns="0" rIns="0" bIns="0" rtlCol="0" anchor="t">
            <a:spAutoFit/>
          </a:bodyPr>
          <a:lstStyle/>
          <a:p>
            <a:pPr algn="just">
              <a:lnSpc>
                <a:spcPts val="2100"/>
              </a:lnSpc>
            </a:pPr>
            <a:r>
              <a:rPr lang="en-US" sz="1500" dirty="0">
                <a:solidFill>
                  <a:srgbClr val="000000"/>
                </a:solidFill>
                <a:latin typeface="Canva Sans"/>
                <a:ea typeface="Canva Sans"/>
                <a:cs typeface="Canva Sans"/>
                <a:sym typeface="Canva Sans"/>
              </a:rPr>
              <a:t>Lorem ipsum dolor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consectetur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adipiscing</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elit</a:t>
            </a:r>
            <a:r>
              <a:rPr lang="en-US" sz="1500" dirty="0">
                <a:solidFill>
                  <a:srgbClr val="000000"/>
                </a:solidFill>
                <a:latin typeface="Canva Sans"/>
                <a:ea typeface="Canva Sans"/>
                <a:cs typeface="Canva Sans"/>
                <a:sym typeface="Canva Sans"/>
              </a:rPr>
              <a:t>, sed do </a:t>
            </a:r>
            <a:r>
              <a:rPr lang="en-US" sz="1500" dirty="0" err="1">
                <a:solidFill>
                  <a:srgbClr val="000000"/>
                </a:solidFill>
                <a:latin typeface="Canva Sans"/>
                <a:ea typeface="Canva Sans"/>
                <a:cs typeface="Canva Sans"/>
                <a:sym typeface="Canva Sans"/>
              </a:rPr>
              <a:t>eiusmod</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tempor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incididunt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labore et dolore magna </a:t>
            </a:r>
            <a:r>
              <a:rPr lang="en-US" sz="1500" dirty="0" err="1">
                <a:solidFill>
                  <a:srgbClr val="000000"/>
                </a:solidFill>
                <a:latin typeface="Canva Sans"/>
                <a:ea typeface="Canva Sans"/>
                <a:cs typeface="Canva Sans"/>
                <a:sym typeface="Canva Sans"/>
              </a:rPr>
              <a:t>aliqua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Egestas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quis</a:t>
            </a:r>
            <a:r>
              <a:rPr lang="en-US" sz="1500" dirty="0">
                <a:solidFill>
                  <a:srgbClr val="000000"/>
                </a:solidFill>
                <a:latin typeface="Canva Sans"/>
                <a:ea typeface="Canva Sans"/>
                <a:cs typeface="Canva Sans"/>
                <a:sym typeface="Canva Sans"/>
              </a:rPr>
              <a:t> ipsum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ultrices</a:t>
            </a:r>
            <a:r>
              <a:rPr lang="en-US" sz="1500" dirty="0">
                <a:solidFill>
                  <a:srgbClr val="000000"/>
                </a:solidFill>
                <a:latin typeface="Canva Sans"/>
                <a:ea typeface="Canva Sans"/>
                <a:cs typeface="Canva Sans"/>
                <a:sym typeface="Canva Sans"/>
              </a:rPr>
              <a:t> gravida dictum </a:t>
            </a:r>
            <a:r>
              <a:rPr lang="en-US" sz="1500" dirty="0" err="1">
                <a:solidFill>
                  <a:srgbClr val="000000"/>
                </a:solidFill>
                <a:latin typeface="Canva Sans"/>
                <a:ea typeface="Canva Sans"/>
                <a:cs typeface="Canva Sans"/>
                <a:sym typeface="Canva Sans"/>
              </a:rPr>
              <a:t>fusce</a:t>
            </a:r>
            <a:r>
              <a:rPr lang="en-US" sz="1500" dirty="0">
                <a:solidFill>
                  <a:srgbClr val="000000"/>
                </a:solidFill>
                <a:latin typeface="Canva Sans"/>
                <a:ea typeface="Canva Sans"/>
                <a:cs typeface="Canva Sans"/>
                <a:sym typeface="Canva Sans"/>
              </a:rPr>
              <a:t>. Ante in </a:t>
            </a:r>
            <a:r>
              <a:rPr lang="en-US" sz="1500" dirty="0" err="1">
                <a:solidFill>
                  <a:srgbClr val="000000"/>
                </a:solidFill>
                <a:latin typeface="Canva Sans"/>
                <a:ea typeface="Canva Sans"/>
                <a:cs typeface="Canva Sans"/>
                <a:sym typeface="Canva Sans"/>
              </a:rPr>
              <a:t>nibh</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mauris</a:t>
            </a:r>
            <a:r>
              <a:rPr lang="en-US" sz="1500" dirty="0">
                <a:solidFill>
                  <a:srgbClr val="000000"/>
                </a:solidFill>
                <a:latin typeface="Canva Sans"/>
                <a:ea typeface="Canva Sans"/>
                <a:cs typeface="Canva Sans"/>
                <a:sym typeface="Canva Sans"/>
              </a:rPr>
              <a:t> cursus. Ac </a:t>
            </a:r>
            <a:r>
              <a:rPr lang="en-US" sz="1500" dirty="0" err="1">
                <a:solidFill>
                  <a:srgbClr val="000000"/>
                </a:solidFill>
                <a:latin typeface="Canva Sans"/>
                <a:ea typeface="Canva Sans"/>
                <a:cs typeface="Canva Sans"/>
                <a:sym typeface="Canva Sans"/>
              </a:rPr>
              <a:t>tortor</a:t>
            </a:r>
            <a:r>
              <a:rPr lang="en-US" sz="1500" dirty="0">
                <a:solidFill>
                  <a:srgbClr val="000000"/>
                </a:solidFill>
                <a:latin typeface="Canva Sans"/>
                <a:ea typeface="Canva Sans"/>
                <a:cs typeface="Canva Sans"/>
                <a:sym typeface="Canva Sans"/>
              </a:rPr>
              <a:t> vitae </a:t>
            </a:r>
            <a:r>
              <a:rPr lang="en-US" sz="1500" dirty="0" err="1">
                <a:solidFill>
                  <a:srgbClr val="000000"/>
                </a:solidFill>
                <a:latin typeface="Canva Sans"/>
                <a:ea typeface="Canva Sans"/>
                <a:cs typeface="Canva Sans"/>
                <a:sym typeface="Canva Sans"/>
              </a:rPr>
              <a:t>purus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faucibus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ornare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sed nisi. Mattis </a:t>
            </a:r>
            <a:r>
              <a:rPr lang="en-US" sz="1500" dirty="0" err="1">
                <a:solidFill>
                  <a:srgbClr val="000000"/>
                </a:solidFill>
                <a:latin typeface="Canva Sans"/>
                <a:ea typeface="Canva Sans"/>
                <a:cs typeface="Canva Sans"/>
                <a:sym typeface="Canva Sans"/>
              </a:rPr>
              <a:t>vulputate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enim</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nulla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aliquet</a:t>
            </a:r>
            <a:r>
              <a:rPr lang="en-US" sz="1500" dirty="0">
                <a:solidFill>
                  <a:srgbClr val="000000"/>
                </a:solidFill>
                <a:latin typeface="Canva Sans"/>
                <a:ea typeface="Canva Sans"/>
                <a:cs typeface="Canva Sans"/>
                <a:sym typeface="Canva Sans"/>
              </a:rPr>
              <a:t>. At </a:t>
            </a:r>
            <a:r>
              <a:rPr lang="en-US" sz="1500" dirty="0" err="1">
                <a:solidFill>
                  <a:srgbClr val="000000"/>
                </a:solidFill>
                <a:latin typeface="Canva Sans"/>
                <a:ea typeface="Canva Sans"/>
                <a:cs typeface="Canva Sans"/>
                <a:sym typeface="Canva Sans"/>
              </a:rPr>
              <a:t>varius</a:t>
            </a:r>
            <a:r>
              <a:rPr lang="en-US" sz="1500" dirty="0">
                <a:solidFill>
                  <a:srgbClr val="000000"/>
                </a:solidFill>
                <a:latin typeface="Canva Sans"/>
                <a:ea typeface="Canva Sans"/>
                <a:cs typeface="Canva Sans"/>
                <a:sym typeface="Canva Sans"/>
              </a:rPr>
              <a:t> vel pharetra vel </a:t>
            </a:r>
            <a:r>
              <a:rPr lang="en-US" sz="1500" dirty="0" err="1">
                <a:solidFill>
                  <a:srgbClr val="000000"/>
                </a:solidFill>
                <a:latin typeface="Canva Sans"/>
                <a:ea typeface="Canva Sans"/>
                <a:cs typeface="Canva Sans"/>
                <a:sym typeface="Canva Sans"/>
              </a:rPr>
              <a:t>turpis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nunc</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eget</a:t>
            </a:r>
            <a:r>
              <a:rPr lang="en-US" sz="1500" dirty="0">
                <a:solidFill>
                  <a:srgbClr val="000000"/>
                </a:solidFill>
                <a:latin typeface="Canva Sans"/>
                <a:ea typeface="Canva Sans"/>
                <a:cs typeface="Canva Sans"/>
                <a:sym typeface="Canva Sans"/>
              </a:rPr>
              <a:t> lorem. Non </a:t>
            </a:r>
            <a:r>
              <a:rPr lang="en-US" sz="1500" dirty="0" err="1">
                <a:solidFill>
                  <a:srgbClr val="000000"/>
                </a:solidFill>
                <a:latin typeface="Canva Sans"/>
                <a:ea typeface="Canva Sans"/>
                <a:cs typeface="Canva Sans"/>
                <a:sym typeface="Canva Sans"/>
              </a:rPr>
              <a:t>sodales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neque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sodales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etiam</a:t>
            </a:r>
            <a:r>
              <a:rPr lang="en-US" sz="1500" dirty="0">
                <a:solidFill>
                  <a:srgbClr val="000000"/>
                </a:solidFill>
                <a:latin typeface="Canva Sans"/>
                <a:ea typeface="Canva Sans"/>
                <a:cs typeface="Canva Sans"/>
                <a:sym typeface="Canva Sans"/>
              </a:rPr>
              <a:t>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nisl</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purus</a:t>
            </a:r>
            <a:r>
              <a:rPr lang="en-US" sz="1500" dirty="0">
                <a:solidFill>
                  <a:srgbClr val="000000"/>
                </a:solidFill>
                <a:latin typeface="Canva Sans"/>
                <a:ea typeface="Canva Sans"/>
                <a:cs typeface="Canva Sans"/>
                <a:sym typeface="Canva Sans"/>
              </a:rPr>
              <a:t>. </a:t>
            </a:r>
          </a:p>
          <a:p>
            <a:pPr algn="just">
              <a:lnSpc>
                <a:spcPts val="2100"/>
              </a:lnSpc>
            </a:pPr>
            <a:endParaRPr lang="en-US" sz="1500" dirty="0">
              <a:solidFill>
                <a:srgbClr val="000000"/>
              </a:solidFill>
              <a:latin typeface="Canva Sans"/>
              <a:ea typeface="Canva Sans"/>
              <a:cs typeface="Canva Sans"/>
              <a:sym typeface="Canva Sans"/>
            </a:endParaRPr>
          </a:p>
          <a:p>
            <a:pPr algn="just">
              <a:lnSpc>
                <a:spcPts val="2100"/>
              </a:lnSpc>
              <a:spcBef>
                <a:spcPct val="0"/>
              </a:spcBef>
            </a:pPr>
            <a:r>
              <a:rPr lang="en-US" sz="1500" dirty="0">
                <a:solidFill>
                  <a:srgbClr val="000000"/>
                </a:solidFill>
                <a:latin typeface="Canva Sans"/>
                <a:ea typeface="Canva Sans"/>
                <a:cs typeface="Canva Sans"/>
                <a:sym typeface="Canva Sans"/>
              </a:rPr>
              <a:t>Lorem ipsum dolor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consectetur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adipiscing</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elit</a:t>
            </a:r>
            <a:r>
              <a:rPr lang="en-US" sz="1500" dirty="0">
                <a:solidFill>
                  <a:srgbClr val="000000"/>
                </a:solidFill>
                <a:latin typeface="Canva Sans"/>
                <a:ea typeface="Canva Sans"/>
                <a:cs typeface="Canva Sans"/>
                <a:sym typeface="Canva Sans"/>
              </a:rPr>
              <a:t>, sed do </a:t>
            </a:r>
            <a:r>
              <a:rPr lang="en-US" sz="1500" dirty="0" err="1">
                <a:solidFill>
                  <a:srgbClr val="000000"/>
                </a:solidFill>
                <a:latin typeface="Canva Sans"/>
                <a:ea typeface="Canva Sans"/>
                <a:cs typeface="Canva Sans"/>
                <a:sym typeface="Canva Sans"/>
              </a:rPr>
              <a:t>eiusmod</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tempor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incididunt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labore et dolore magna </a:t>
            </a:r>
            <a:r>
              <a:rPr lang="en-US" sz="1500" dirty="0" err="1">
                <a:solidFill>
                  <a:srgbClr val="000000"/>
                </a:solidFill>
                <a:latin typeface="Canva Sans"/>
                <a:ea typeface="Canva Sans"/>
                <a:cs typeface="Canva Sans"/>
                <a:sym typeface="Canva Sans"/>
              </a:rPr>
              <a:t>aliqua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Egestas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quis</a:t>
            </a:r>
            <a:r>
              <a:rPr lang="en-US" sz="1500" dirty="0">
                <a:solidFill>
                  <a:srgbClr val="000000"/>
                </a:solidFill>
                <a:latin typeface="Canva Sans"/>
                <a:ea typeface="Canva Sans"/>
                <a:cs typeface="Canva Sans"/>
                <a:sym typeface="Canva Sans"/>
              </a:rPr>
              <a:t> ipsum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ultrices</a:t>
            </a:r>
            <a:r>
              <a:rPr lang="en-US" sz="1500" dirty="0">
                <a:solidFill>
                  <a:srgbClr val="000000"/>
                </a:solidFill>
                <a:latin typeface="Canva Sans"/>
                <a:ea typeface="Canva Sans"/>
                <a:cs typeface="Canva Sans"/>
                <a:sym typeface="Canva Sans"/>
              </a:rPr>
              <a:t> gravida dictum </a:t>
            </a:r>
            <a:r>
              <a:rPr lang="en-US" sz="1500" dirty="0" err="1">
                <a:solidFill>
                  <a:srgbClr val="000000"/>
                </a:solidFill>
                <a:latin typeface="Canva Sans"/>
                <a:ea typeface="Canva Sans"/>
                <a:cs typeface="Canva Sans"/>
                <a:sym typeface="Canva Sans"/>
              </a:rPr>
              <a:t>fusce</a:t>
            </a:r>
            <a:r>
              <a:rPr lang="en-US" sz="1500" dirty="0">
                <a:solidFill>
                  <a:srgbClr val="000000"/>
                </a:solidFill>
                <a:latin typeface="Canva Sans"/>
                <a:ea typeface="Canva Sans"/>
                <a:cs typeface="Canva Sans"/>
                <a:sym typeface="Canva Sans"/>
              </a:rPr>
              <a:t>. Ante in </a:t>
            </a:r>
            <a:r>
              <a:rPr lang="en-US" sz="1500" dirty="0" err="1">
                <a:solidFill>
                  <a:srgbClr val="000000"/>
                </a:solidFill>
                <a:latin typeface="Canva Sans"/>
                <a:ea typeface="Canva Sans"/>
                <a:cs typeface="Canva Sans"/>
                <a:sym typeface="Canva Sans"/>
              </a:rPr>
              <a:t>nibh</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mauris</a:t>
            </a:r>
            <a:r>
              <a:rPr lang="en-US" sz="1500" dirty="0">
                <a:solidFill>
                  <a:srgbClr val="000000"/>
                </a:solidFill>
                <a:latin typeface="Canva Sans"/>
                <a:ea typeface="Canva Sans"/>
                <a:cs typeface="Canva Sans"/>
                <a:sym typeface="Canva Sans"/>
              </a:rPr>
              <a:t> cursus. Ac </a:t>
            </a:r>
            <a:r>
              <a:rPr lang="en-US" sz="1500" dirty="0" err="1">
                <a:solidFill>
                  <a:srgbClr val="000000"/>
                </a:solidFill>
                <a:latin typeface="Canva Sans"/>
                <a:ea typeface="Canva Sans"/>
                <a:cs typeface="Canva Sans"/>
                <a:sym typeface="Canva Sans"/>
              </a:rPr>
              <a:t>tortor</a:t>
            </a:r>
            <a:r>
              <a:rPr lang="en-US" sz="1500" dirty="0">
                <a:solidFill>
                  <a:srgbClr val="000000"/>
                </a:solidFill>
                <a:latin typeface="Canva Sans"/>
                <a:ea typeface="Canva Sans"/>
                <a:cs typeface="Canva Sans"/>
                <a:sym typeface="Canva Sans"/>
              </a:rPr>
              <a:t> vitae </a:t>
            </a:r>
            <a:r>
              <a:rPr lang="en-US" sz="1500" dirty="0" err="1">
                <a:solidFill>
                  <a:srgbClr val="000000"/>
                </a:solidFill>
                <a:latin typeface="Canva Sans"/>
                <a:ea typeface="Canva Sans"/>
                <a:cs typeface="Canva Sans"/>
                <a:sym typeface="Canva Sans"/>
              </a:rPr>
              <a:t>purus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faucibus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ornare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sed nisi. Mattis </a:t>
            </a:r>
            <a:r>
              <a:rPr lang="en-US" sz="1500" dirty="0" err="1">
                <a:solidFill>
                  <a:srgbClr val="000000"/>
                </a:solidFill>
                <a:latin typeface="Canva Sans"/>
                <a:ea typeface="Canva Sans"/>
                <a:cs typeface="Canva Sans"/>
                <a:sym typeface="Canva Sans"/>
              </a:rPr>
              <a:t>vulputate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enim</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nulla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aliquet</a:t>
            </a:r>
            <a:r>
              <a:rPr lang="en-US" sz="1500" dirty="0">
                <a:solidFill>
                  <a:srgbClr val="000000"/>
                </a:solidFill>
                <a:latin typeface="Canva Sans"/>
                <a:ea typeface="Canva Sans"/>
                <a:cs typeface="Canva Sans"/>
                <a:sym typeface="Canva Sans"/>
              </a:rPr>
              <a:t>. At </a:t>
            </a:r>
            <a:r>
              <a:rPr lang="en-US" sz="1500" dirty="0" err="1">
                <a:solidFill>
                  <a:srgbClr val="000000"/>
                </a:solidFill>
                <a:latin typeface="Canva Sans"/>
                <a:ea typeface="Canva Sans"/>
                <a:cs typeface="Canva Sans"/>
                <a:sym typeface="Canva Sans"/>
              </a:rPr>
              <a:t>varius</a:t>
            </a:r>
            <a:r>
              <a:rPr lang="en-US" sz="1500" dirty="0">
                <a:solidFill>
                  <a:srgbClr val="000000"/>
                </a:solidFill>
                <a:latin typeface="Canva Sans"/>
                <a:ea typeface="Canva Sans"/>
                <a:cs typeface="Canva Sans"/>
                <a:sym typeface="Canva Sans"/>
              </a:rPr>
              <a:t> vel pharetra vel </a:t>
            </a:r>
            <a:r>
              <a:rPr lang="en-US" sz="1500" dirty="0" err="1">
                <a:solidFill>
                  <a:srgbClr val="000000"/>
                </a:solidFill>
                <a:latin typeface="Canva Sans"/>
                <a:ea typeface="Canva Sans"/>
                <a:cs typeface="Canva Sans"/>
                <a:sym typeface="Canva Sans"/>
              </a:rPr>
              <a:t>turpis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nunc</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eget</a:t>
            </a:r>
            <a:r>
              <a:rPr lang="en-US" sz="1500" dirty="0">
                <a:solidFill>
                  <a:srgbClr val="000000"/>
                </a:solidFill>
                <a:latin typeface="Canva Sans"/>
                <a:ea typeface="Canva Sans"/>
                <a:cs typeface="Canva Sans"/>
                <a:sym typeface="Canva Sans"/>
              </a:rPr>
              <a:t> lorem. Non </a:t>
            </a:r>
            <a:r>
              <a:rPr lang="en-US" sz="1500" dirty="0" err="1">
                <a:solidFill>
                  <a:srgbClr val="000000"/>
                </a:solidFill>
                <a:latin typeface="Canva Sans"/>
                <a:ea typeface="Canva Sans"/>
                <a:cs typeface="Canva Sans"/>
                <a:sym typeface="Canva Sans"/>
              </a:rPr>
              <a:t>sodales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neque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sodales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etiam</a:t>
            </a:r>
            <a:r>
              <a:rPr lang="en-US" sz="1500" dirty="0">
                <a:solidFill>
                  <a:srgbClr val="000000"/>
                </a:solidFill>
                <a:latin typeface="Canva Sans"/>
                <a:ea typeface="Canva Sans"/>
                <a:cs typeface="Canva Sans"/>
                <a:sym typeface="Canva Sans"/>
              </a:rPr>
              <a:t>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nisl</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purus</a:t>
            </a:r>
            <a:r>
              <a:rPr lang="en-US" sz="1500" dirty="0">
                <a:solidFill>
                  <a:srgbClr val="000000"/>
                </a:solidFill>
                <a:latin typeface="Canva Sans"/>
                <a:ea typeface="Canva Sans"/>
                <a:cs typeface="Canva Sans"/>
                <a:sym typeface="Canva Sans"/>
              </a:rPr>
              <a:t>. </a:t>
            </a:r>
          </a:p>
        </p:txBody>
      </p:sp>
      <p:sp>
        <p:nvSpPr>
          <p:cNvPr id="16" name="TextBox 16"/>
          <p:cNvSpPr txBox="1"/>
          <p:nvPr/>
        </p:nvSpPr>
        <p:spPr>
          <a:xfrm>
            <a:off x="464284" y="14836513"/>
            <a:ext cx="2341493" cy="514350"/>
          </a:xfrm>
          <a:prstGeom prst="rect">
            <a:avLst/>
          </a:prstGeom>
        </p:spPr>
        <p:txBody>
          <a:bodyPr wrap="square" lIns="0" tIns="0" rIns="0" bIns="0" rtlCol="0" anchor="t">
            <a:spAutoFit/>
          </a:bodyPr>
          <a:lstStyle/>
          <a:p>
            <a:pPr>
              <a:lnSpc>
                <a:spcPts val="4200"/>
              </a:lnSpc>
              <a:spcBef>
                <a:spcPct val="0"/>
              </a:spcBef>
            </a:pPr>
            <a:r>
              <a:rPr lang="en-US" sz="3000" b="1" dirty="0">
                <a:solidFill>
                  <a:srgbClr val="000000"/>
                </a:solidFill>
                <a:latin typeface="Canva Sans Bold"/>
                <a:ea typeface="Canva Sans Bold"/>
                <a:cs typeface="Canva Sans Bold"/>
                <a:sym typeface="Canva Sans Bold"/>
              </a:rPr>
              <a:t>References</a:t>
            </a:r>
          </a:p>
        </p:txBody>
      </p:sp>
      <p:sp>
        <p:nvSpPr>
          <p:cNvPr id="17" name="TextBox 17"/>
          <p:cNvSpPr txBox="1"/>
          <p:nvPr/>
        </p:nvSpPr>
        <p:spPr>
          <a:xfrm>
            <a:off x="488138" y="15350863"/>
            <a:ext cx="9268731" cy="2390775"/>
          </a:xfrm>
          <a:prstGeom prst="rect">
            <a:avLst/>
          </a:prstGeom>
        </p:spPr>
        <p:txBody>
          <a:bodyPr lIns="0" tIns="0" rIns="0" bIns="0" rtlCol="0" anchor="t">
            <a:spAutoFit/>
          </a:bodyPr>
          <a:lstStyle/>
          <a:p>
            <a:pPr algn="just">
              <a:lnSpc>
                <a:spcPts val="2100"/>
              </a:lnSpc>
            </a:pPr>
            <a:r>
              <a:rPr lang="en-US" sz="1500" dirty="0">
                <a:solidFill>
                  <a:srgbClr val="000000"/>
                </a:solidFill>
                <a:latin typeface="Canva Sans"/>
                <a:ea typeface="Canva Sans"/>
                <a:cs typeface="Canva Sans"/>
                <a:sym typeface="Canva Sans"/>
              </a:rPr>
              <a:t>Lorem ipsum dolor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consectetur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adipiscing</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elit</a:t>
            </a:r>
            <a:r>
              <a:rPr lang="en-US" sz="1500" dirty="0">
                <a:solidFill>
                  <a:srgbClr val="000000"/>
                </a:solidFill>
                <a:latin typeface="Canva Sans"/>
                <a:ea typeface="Canva Sans"/>
                <a:cs typeface="Canva Sans"/>
                <a:sym typeface="Canva Sans"/>
              </a:rPr>
              <a:t>, sed do </a:t>
            </a:r>
            <a:r>
              <a:rPr lang="en-US" sz="1500" dirty="0" err="1">
                <a:solidFill>
                  <a:srgbClr val="000000"/>
                </a:solidFill>
                <a:latin typeface="Canva Sans"/>
                <a:ea typeface="Canva Sans"/>
                <a:cs typeface="Canva Sans"/>
                <a:sym typeface="Canva Sans"/>
              </a:rPr>
              <a:t>eiusmod</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tempor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incididunt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labore et dolore magna </a:t>
            </a:r>
            <a:r>
              <a:rPr lang="en-US" sz="1500" dirty="0" err="1">
                <a:solidFill>
                  <a:srgbClr val="000000"/>
                </a:solidFill>
                <a:latin typeface="Canva Sans"/>
                <a:ea typeface="Canva Sans"/>
                <a:cs typeface="Canva Sans"/>
                <a:sym typeface="Canva Sans"/>
              </a:rPr>
              <a:t>aliqua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Egestas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quis</a:t>
            </a:r>
            <a:r>
              <a:rPr lang="en-US" sz="1500" dirty="0">
                <a:solidFill>
                  <a:srgbClr val="000000"/>
                </a:solidFill>
                <a:latin typeface="Canva Sans"/>
                <a:ea typeface="Canva Sans"/>
                <a:cs typeface="Canva Sans"/>
                <a:sym typeface="Canva Sans"/>
              </a:rPr>
              <a:t> ipsum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ultrices</a:t>
            </a:r>
            <a:r>
              <a:rPr lang="en-US" sz="1500" dirty="0">
                <a:solidFill>
                  <a:srgbClr val="000000"/>
                </a:solidFill>
                <a:latin typeface="Canva Sans"/>
                <a:ea typeface="Canva Sans"/>
                <a:cs typeface="Canva Sans"/>
                <a:sym typeface="Canva Sans"/>
              </a:rPr>
              <a:t> gravida dictum </a:t>
            </a:r>
            <a:r>
              <a:rPr lang="en-US" sz="1500" dirty="0" err="1">
                <a:solidFill>
                  <a:srgbClr val="000000"/>
                </a:solidFill>
                <a:latin typeface="Canva Sans"/>
                <a:ea typeface="Canva Sans"/>
                <a:cs typeface="Canva Sans"/>
                <a:sym typeface="Canva Sans"/>
              </a:rPr>
              <a:t>fusce</a:t>
            </a:r>
            <a:r>
              <a:rPr lang="en-US" sz="1500" dirty="0">
                <a:solidFill>
                  <a:srgbClr val="000000"/>
                </a:solidFill>
                <a:latin typeface="Canva Sans"/>
                <a:ea typeface="Canva Sans"/>
                <a:cs typeface="Canva Sans"/>
                <a:sym typeface="Canva Sans"/>
              </a:rPr>
              <a:t>. Ante in </a:t>
            </a:r>
            <a:r>
              <a:rPr lang="en-US" sz="1500" dirty="0" err="1">
                <a:solidFill>
                  <a:srgbClr val="000000"/>
                </a:solidFill>
                <a:latin typeface="Canva Sans"/>
                <a:ea typeface="Canva Sans"/>
                <a:cs typeface="Canva Sans"/>
                <a:sym typeface="Canva Sans"/>
              </a:rPr>
              <a:t>nibh</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mauris</a:t>
            </a:r>
            <a:r>
              <a:rPr lang="en-US" sz="1500" dirty="0">
                <a:solidFill>
                  <a:srgbClr val="000000"/>
                </a:solidFill>
                <a:latin typeface="Canva Sans"/>
                <a:ea typeface="Canva Sans"/>
                <a:cs typeface="Canva Sans"/>
                <a:sym typeface="Canva Sans"/>
              </a:rPr>
              <a:t> cursus. Ac </a:t>
            </a:r>
            <a:r>
              <a:rPr lang="en-US" sz="1500" dirty="0" err="1">
                <a:solidFill>
                  <a:srgbClr val="000000"/>
                </a:solidFill>
                <a:latin typeface="Canva Sans"/>
                <a:ea typeface="Canva Sans"/>
                <a:cs typeface="Canva Sans"/>
                <a:sym typeface="Canva Sans"/>
              </a:rPr>
              <a:t>tortor</a:t>
            </a:r>
            <a:r>
              <a:rPr lang="en-US" sz="1500" dirty="0">
                <a:solidFill>
                  <a:srgbClr val="000000"/>
                </a:solidFill>
                <a:latin typeface="Canva Sans"/>
                <a:ea typeface="Canva Sans"/>
                <a:cs typeface="Canva Sans"/>
                <a:sym typeface="Canva Sans"/>
              </a:rPr>
              <a:t> vitae </a:t>
            </a:r>
            <a:r>
              <a:rPr lang="en-US" sz="1500" dirty="0" err="1">
                <a:solidFill>
                  <a:srgbClr val="000000"/>
                </a:solidFill>
                <a:latin typeface="Canva Sans"/>
                <a:ea typeface="Canva Sans"/>
                <a:cs typeface="Canva Sans"/>
                <a:sym typeface="Canva Sans"/>
              </a:rPr>
              <a:t>purus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faucibus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ornare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sed nisi. Mattis </a:t>
            </a:r>
            <a:r>
              <a:rPr lang="en-US" sz="1500" dirty="0" err="1">
                <a:solidFill>
                  <a:srgbClr val="000000"/>
                </a:solidFill>
                <a:latin typeface="Canva Sans"/>
                <a:ea typeface="Canva Sans"/>
                <a:cs typeface="Canva Sans"/>
                <a:sym typeface="Canva Sans"/>
              </a:rPr>
              <a:t>vulputate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enim</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nulla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aliquet</a:t>
            </a:r>
            <a:r>
              <a:rPr lang="en-US" sz="1500" dirty="0">
                <a:solidFill>
                  <a:srgbClr val="000000"/>
                </a:solidFill>
                <a:latin typeface="Canva Sans"/>
                <a:ea typeface="Canva Sans"/>
                <a:cs typeface="Canva Sans"/>
                <a:sym typeface="Canva Sans"/>
              </a:rPr>
              <a:t>. At </a:t>
            </a:r>
            <a:r>
              <a:rPr lang="en-US" sz="1500" dirty="0" err="1">
                <a:solidFill>
                  <a:srgbClr val="000000"/>
                </a:solidFill>
                <a:latin typeface="Canva Sans"/>
                <a:ea typeface="Canva Sans"/>
                <a:cs typeface="Canva Sans"/>
                <a:sym typeface="Canva Sans"/>
              </a:rPr>
              <a:t>varius</a:t>
            </a:r>
            <a:r>
              <a:rPr lang="en-US" sz="1500" dirty="0">
                <a:solidFill>
                  <a:srgbClr val="000000"/>
                </a:solidFill>
                <a:latin typeface="Canva Sans"/>
                <a:ea typeface="Canva Sans"/>
                <a:cs typeface="Canva Sans"/>
                <a:sym typeface="Canva Sans"/>
              </a:rPr>
              <a:t> vel pharetra vel </a:t>
            </a:r>
            <a:r>
              <a:rPr lang="en-US" sz="1500" dirty="0" err="1">
                <a:solidFill>
                  <a:srgbClr val="000000"/>
                </a:solidFill>
                <a:latin typeface="Canva Sans"/>
                <a:ea typeface="Canva Sans"/>
                <a:cs typeface="Canva Sans"/>
                <a:sym typeface="Canva Sans"/>
              </a:rPr>
              <a:t>turpis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nunc</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eget</a:t>
            </a:r>
            <a:r>
              <a:rPr lang="en-US" sz="1500" dirty="0">
                <a:solidFill>
                  <a:srgbClr val="000000"/>
                </a:solidFill>
                <a:latin typeface="Canva Sans"/>
                <a:ea typeface="Canva Sans"/>
                <a:cs typeface="Canva Sans"/>
                <a:sym typeface="Canva Sans"/>
              </a:rPr>
              <a:t> lorem. Non </a:t>
            </a:r>
            <a:r>
              <a:rPr lang="en-US" sz="1500" dirty="0" err="1">
                <a:solidFill>
                  <a:srgbClr val="000000"/>
                </a:solidFill>
                <a:latin typeface="Canva Sans"/>
                <a:ea typeface="Canva Sans"/>
                <a:cs typeface="Canva Sans"/>
                <a:sym typeface="Canva Sans"/>
              </a:rPr>
              <a:t>sodales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neque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sodales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etiam</a:t>
            </a:r>
            <a:r>
              <a:rPr lang="en-US" sz="1500" dirty="0">
                <a:solidFill>
                  <a:srgbClr val="000000"/>
                </a:solidFill>
                <a:latin typeface="Canva Sans"/>
                <a:ea typeface="Canva Sans"/>
                <a:cs typeface="Canva Sans"/>
                <a:sym typeface="Canva Sans"/>
              </a:rPr>
              <a:t>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nisl</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purus</a:t>
            </a:r>
            <a:r>
              <a:rPr lang="en-US" sz="1500" dirty="0">
                <a:solidFill>
                  <a:srgbClr val="000000"/>
                </a:solidFill>
                <a:latin typeface="Canva Sans"/>
                <a:ea typeface="Canva Sans"/>
                <a:cs typeface="Canva Sans"/>
                <a:sym typeface="Canva Sans"/>
              </a:rPr>
              <a:t>. </a:t>
            </a:r>
          </a:p>
          <a:p>
            <a:pPr algn="just">
              <a:lnSpc>
                <a:spcPts val="2100"/>
              </a:lnSpc>
            </a:pPr>
            <a:endParaRPr lang="en-US" sz="1500" dirty="0">
              <a:solidFill>
                <a:srgbClr val="000000"/>
              </a:solidFill>
              <a:latin typeface="Canva Sans"/>
              <a:ea typeface="Canva Sans"/>
              <a:cs typeface="Canva Sans"/>
              <a:sym typeface="Canva Sans"/>
            </a:endParaRPr>
          </a:p>
          <a:p>
            <a:pPr algn="just">
              <a:lnSpc>
                <a:spcPts val="2100"/>
              </a:lnSpc>
              <a:spcBef>
                <a:spcPct val="0"/>
              </a:spcBef>
            </a:pPr>
            <a:r>
              <a:rPr lang="en-US" sz="1500" dirty="0">
                <a:solidFill>
                  <a:srgbClr val="000000"/>
                </a:solidFill>
                <a:latin typeface="Canva Sans"/>
                <a:ea typeface="Canva Sans"/>
                <a:cs typeface="Canva Sans"/>
                <a:sym typeface="Canva Sans"/>
              </a:rPr>
              <a:t>Lorem ipsum dolor sit </a:t>
            </a:r>
            <a:r>
              <a:rPr lang="en-US" sz="1500" dirty="0" err="1">
                <a:solidFill>
                  <a:srgbClr val="000000"/>
                </a:solidFill>
                <a:latin typeface="Canva Sans"/>
                <a:ea typeface="Canva Sans"/>
                <a:cs typeface="Canva Sans"/>
                <a:sym typeface="Canva Sans"/>
              </a:rPr>
              <a:t>amet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consectetur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adipiscing</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elit</a:t>
            </a:r>
            <a:r>
              <a:rPr lang="en-US" sz="1500" dirty="0">
                <a:solidFill>
                  <a:srgbClr val="000000"/>
                </a:solidFill>
                <a:latin typeface="Canva Sans"/>
                <a:ea typeface="Canva Sans"/>
                <a:cs typeface="Canva Sans"/>
                <a:sym typeface="Canva Sans"/>
              </a:rPr>
              <a:t>, sed do </a:t>
            </a:r>
            <a:r>
              <a:rPr lang="en-US" sz="1500" dirty="0" err="1">
                <a:solidFill>
                  <a:srgbClr val="000000"/>
                </a:solidFill>
                <a:latin typeface="Canva Sans"/>
                <a:ea typeface="Canva Sans"/>
                <a:cs typeface="Canva Sans"/>
                <a:sym typeface="Canva Sans"/>
              </a:rPr>
              <a:t>eiusmod</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tempor</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incididunt</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ut</a:t>
            </a:r>
            <a:r>
              <a:rPr lang="en-US" sz="1500" dirty="0">
                <a:solidFill>
                  <a:srgbClr val="000000"/>
                </a:solidFill>
                <a:latin typeface="Canva Sans"/>
                <a:ea typeface="Canva Sans"/>
                <a:cs typeface="Canva Sans"/>
                <a:sym typeface="Canva Sans"/>
              </a:rPr>
              <a:t> labore et dolore magna </a:t>
            </a:r>
            <a:r>
              <a:rPr lang="en-US" sz="1500" dirty="0" err="1">
                <a:solidFill>
                  <a:srgbClr val="000000"/>
                </a:solidFill>
                <a:latin typeface="Canva Sans"/>
                <a:ea typeface="Canva Sans"/>
                <a:cs typeface="Canva Sans"/>
                <a:sym typeface="Canva Sans"/>
              </a:rPr>
              <a:t>aliqua</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Egestas</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quis</a:t>
            </a:r>
            <a:r>
              <a:rPr lang="en-US" sz="1500" dirty="0">
                <a:solidFill>
                  <a:srgbClr val="000000"/>
                </a:solidFill>
                <a:latin typeface="Canva Sans"/>
                <a:ea typeface="Canva Sans"/>
                <a:cs typeface="Canva Sans"/>
                <a:sym typeface="Canva Sans"/>
              </a:rPr>
              <a:t> ipsum </a:t>
            </a:r>
            <a:r>
              <a:rPr lang="en-US" sz="1500" dirty="0" err="1">
                <a:solidFill>
                  <a:srgbClr val="000000"/>
                </a:solidFill>
                <a:latin typeface="Canva Sans"/>
                <a:ea typeface="Canva Sans"/>
                <a:cs typeface="Canva Sans"/>
                <a:sym typeface="Canva Sans"/>
              </a:rPr>
              <a:t>suspendisse</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ultrices</a:t>
            </a:r>
            <a:r>
              <a:rPr lang="en-US" sz="1500" dirty="0">
                <a:solidFill>
                  <a:srgbClr val="000000"/>
                </a:solidFill>
                <a:latin typeface="Canva Sans"/>
                <a:ea typeface="Canva Sans"/>
                <a:cs typeface="Canva Sans"/>
                <a:sym typeface="Canva Sans"/>
              </a:rPr>
              <a:t> gravida dictum </a:t>
            </a:r>
            <a:r>
              <a:rPr lang="en-US" sz="1500" dirty="0" err="1">
                <a:solidFill>
                  <a:srgbClr val="000000"/>
                </a:solidFill>
                <a:latin typeface="Canva Sans"/>
                <a:ea typeface="Canva Sans"/>
                <a:cs typeface="Canva Sans"/>
                <a:sym typeface="Canva Sans"/>
              </a:rPr>
              <a:t>fusce</a:t>
            </a:r>
            <a:r>
              <a:rPr lang="en-US" sz="1500" dirty="0">
                <a:solidFill>
                  <a:srgbClr val="000000"/>
                </a:solidFill>
                <a:latin typeface="Canva Sans"/>
                <a:ea typeface="Canva Sans"/>
                <a:cs typeface="Canva Sans"/>
                <a:sym typeface="Canva Sans"/>
              </a:rPr>
              <a:t>. Ante in </a:t>
            </a:r>
            <a:r>
              <a:rPr lang="en-US" sz="1500" dirty="0" err="1">
                <a:solidFill>
                  <a:srgbClr val="000000"/>
                </a:solidFill>
                <a:latin typeface="Canva Sans"/>
                <a:ea typeface="Canva Sans"/>
                <a:cs typeface="Canva Sans"/>
                <a:sym typeface="Canva Sans"/>
              </a:rPr>
              <a:t>nibh</a:t>
            </a:r>
            <a:r>
              <a:rPr lang="en-US" sz="1500" dirty="0">
                <a:solidFill>
                  <a:srgbClr val="000000"/>
                </a:solidFill>
                <a:latin typeface="Canva Sans"/>
                <a:ea typeface="Canva Sans"/>
                <a:cs typeface="Canva Sans"/>
                <a:sym typeface="Canva Sans"/>
              </a:rPr>
              <a:t> </a:t>
            </a:r>
            <a:r>
              <a:rPr lang="en-US" sz="1500" dirty="0" err="1">
                <a:solidFill>
                  <a:srgbClr val="000000"/>
                </a:solidFill>
                <a:latin typeface="Canva Sans"/>
                <a:ea typeface="Canva Sans"/>
                <a:cs typeface="Canva Sans"/>
                <a:sym typeface="Canva Sans"/>
              </a:rPr>
              <a:t>mauris</a:t>
            </a:r>
            <a:r>
              <a:rPr lang="en-US" sz="1500" dirty="0">
                <a:solidFill>
                  <a:srgbClr val="000000"/>
                </a:solidFill>
                <a:latin typeface="Canva Sans"/>
                <a:ea typeface="Canva Sans"/>
                <a:cs typeface="Canva Sans"/>
                <a:sym typeface="Canva Sans"/>
              </a:rPr>
              <a:t> cursus. </a:t>
            </a:r>
          </a:p>
        </p:txBody>
      </p:sp>
      <p:pic>
        <p:nvPicPr>
          <p:cNvPr id="19" name="Picture 18">
            <a:extLst>
              <a:ext uri="{FF2B5EF4-FFF2-40B4-BE49-F238E27FC236}">
                <a16:creationId xmlns:a16="http://schemas.microsoft.com/office/drawing/2014/main" id="{ACD69AE2-3EDC-D10A-A9BD-DEA38848887E}"/>
              </a:ext>
            </a:extLst>
          </p:cNvPr>
          <p:cNvPicPr>
            <a:picLocks noChangeAspect="1"/>
          </p:cNvPicPr>
          <p:nvPr/>
        </p:nvPicPr>
        <p:blipFill>
          <a:blip r:embed="rId3" cstate="print">
            <a:extLst>
              <a:ext uri="{28A0092B-C50C-407E-A947-70E740481C1C}">
                <a14:useLocalDpi xmlns:a14="http://schemas.microsoft.com/office/drawing/2010/main" val="0"/>
              </a:ext>
            </a:extLst>
          </a:blip>
          <a:srcRect l="10594" t="36003" r="12398" b="46804"/>
          <a:stretch>
            <a:fillRect/>
          </a:stretch>
        </p:blipFill>
        <p:spPr>
          <a:xfrm>
            <a:off x="359812" y="355293"/>
            <a:ext cx="2179791" cy="688103"/>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0ca96646-bb4c-4bb5-9317-957456722ced">
      <Terms xmlns="http://schemas.microsoft.com/office/infopath/2007/PartnerControls"/>
    </lcf76f155ced4ddcb4097134ff3c332f>
    <TaxCatchAll xmlns="6952c6f4-7854-47a8-99bb-16a8596d805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24DF5CC1FA6BA48B8A252B52C1A88AA" ma:contentTypeVersion="20" ma:contentTypeDescription="Create a new document." ma:contentTypeScope="" ma:versionID="36e1633ba72920eb72f5db41cf5609c4">
  <xsd:schema xmlns:xsd="http://www.w3.org/2001/XMLSchema" xmlns:xs="http://www.w3.org/2001/XMLSchema" xmlns:p="http://schemas.microsoft.com/office/2006/metadata/properties" xmlns:ns2="0ca96646-bb4c-4bb5-9317-957456722ced" xmlns:ns3="6952c6f4-7854-47a8-99bb-16a8596d805d" targetNamespace="http://schemas.microsoft.com/office/2006/metadata/properties" ma:root="true" ma:fieldsID="b0efee271340d95d456894c44f571acd" ns2:_="" ns3:_="">
    <xsd:import namespace="0ca96646-bb4c-4bb5-9317-957456722ced"/>
    <xsd:import namespace="6952c6f4-7854-47a8-99bb-16a8596d80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ca96646-bb4c-4bb5-9317-957456722ce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3f3bb3-5786-4d53-9612-1f2e303a83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52c6f4-7854-47a8-99bb-16a8596d805d"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df692ef-c28f-4cd5-a2a7-93ed4a261019}" ma:internalName="TaxCatchAll" ma:showField="CatchAllData" ma:web="6952c6f4-7854-47a8-99bb-16a8596d805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C5D6F8-3543-4B49-832E-09E407832B2C}">
  <ds:schemaRefs>
    <ds:schemaRef ds:uri="http://schemas.microsoft.com/office/2006/metadata/properties"/>
    <ds:schemaRef ds:uri="http://schemas.microsoft.com/office/infopath/2007/PartnerControls"/>
    <ds:schemaRef ds:uri="0ca96646-bb4c-4bb5-9317-957456722ced"/>
    <ds:schemaRef ds:uri="6952c6f4-7854-47a8-99bb-16a8596d805d"/>
  </ds:schemaRefs>
</ds:datastoreItem>
</file>

<file path=customXml/itemProps2.xml><?xml version="1.0" encoding="utf-8"?>
<ds:datastoreItem xmlns:ds="http://schemas.openxmlformats.org/officeDocument/2006/customXml" ds:itemID="{4C6E1B75-4A0B-4C1F-86FC-5F22293931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ca96646-bb4c-4bb5-9317-957456722ced"/>
    <ds:schemaRef ds:uri="6952c6f4-7854-47a8-99bb-16a8596d80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8F35FB7-DA1D-4C0F-9384-FECF6AF15A0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TotalTime>
  <Words>603</Words>
  <Application>Microsoft Office PowerPoint</Application>
  <PresentationFormat>Custom</PresentationFormat>
  <Paragraphs>23</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APICS - Poster Template</dc:title>
  <cp:lastModifiedBy>Dimalsha Perera</cp:lastModifiedBy>
  <cp:revision>4</cp:revision>
  <dcterms:created xsi:type="dcterms:W3CDTF">2006-08-16T00:00:00Z</dcterms:created>
  <dcterms:modified xsi:type="dcterms:W3CDTF">2026-03-24T12:55:11Z</dcterms:modified>
  <dc:identifier>DAGkqzfOI_Q</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0x010100624DF5CC1FA6BA48B8A252B52C1A88AA</vt:lpwstr>
  </property>
  <property fmtid="{D5CDD505-2E9C-101B-9397-08002B2CF9AE}" pid="3" name="MediaServiceImageTags">
    <vt:lpwstr/>
  </property>
</Properties>
</file>