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AE204B-2E27-4852-82ED-C64CD0B62B9E}" v="4" dt="2026-02-24T05:23:01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alsha Perera" userId="9dc2b8f4-442d-41a2-acb5-24785a57a6eb" providerId="ADAL" clId="{66991B50-D3B4-481B-8CA1-A5922BD6E942}"/>
    <pc:docChg chg="modSld">
      <pc:chgData name="Dimalsha Perera" userId="9dc2b8f4-442d-41a2-acb5-24785a57a6eb" providerId="ADAL" clId="{66991B50-D3B4-481B-8CA1-A5922BD6E942}" dt="2026-02-24T05:23:01.317" v="13"/>
      <pc:docMkLst>
        <pc:docMk/>
      </pc:docMkLst>
      <pc:sldChg chg="modSp mod setBg">
        <pc:chgData name="Dimalsha Perera" userId="9dc2b8f4-442d-41a2-acb5-24785a57a6eb" providerId="ADAL" clId="{66991B50-D3B4-481B-8CA1-A5922BD6E942}" dt="2026-02-24T05:22:52.020" v="11"/>
        <pc:sldMkLst>
          <pc:docMk/>
          <pc:sldMk cId="3919735629" sldId="256"/>
        </pc:sldMkLst>
      </pc:sldChg>
      <pc:sldChg chg="setBg">
        <pc:chgData name="Dimalsha Perera" userId="9dc2b8f4-442d-41a2-acb5-24785a57a6eb" providerId="ADAL" clId="{66991B50-D3B4-481B-8CA1-A5922BD6E942}" dt="2026-02-24T05:23:01.317" v="13"/>
        <pc:sldMkLst>
          <pc:docMk/>
          <pc:sldMk cId="102349107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B3323-6092-D7D4-EBAE-2F8515346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28AA33-3B00-DF65-9616-E706B8820A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760F5-27CE-08F8-3361-D26293A1D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C708B-894B-9377-D840-57AE1D111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733D9-AD7A-4AA7-95D6-BC8E07C47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4474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0FDAF-D029-644D-9C1F-6580950B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9E831-A19D-5CBA-1F7D-F16053CF0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FB2C6-6C8E-BFF3-649A-A1C1A3A5B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0B074-902B-7D4A-C1EE-35A5E971A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C3C989-6650-EB3C-D876-04AB9A72A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5500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0094F2-6498-D76B-6C8A-9459C94CBB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2DBE34-E8F6-1595-D96D-AD601C2B2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2A9BF1-F92F-E68F-A4A9-20093234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31A70-8015-0E11-D6F1-84479C140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78971-4478-F3F5-9D1C-D46EBFCFA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4716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DCFB6-E0CE-CC67-2069-234D51E6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FA654-C475-B80E-A345-371BA7767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9475D-6D6F-FCEB-7062-FB56AC48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6325C-BC08-AF1F-06F6-5F164C40A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FE70C-962B-3D81-D159-77504DE7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7825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AE058-8528-0758-6F46-B397C80FE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8479D-F466-40A2-6D02-17BE9F31B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03F15-FADE-6250-4E04-C36A4F3EC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4AF5A-F571-8D0C-83E5-C441AD7A6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F82C5-6311-467F-5039-F7331B8A7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166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B2035-6391-3760-7277-98C0BECB0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912FF-CA38-41D2-E84F-C0C969EB2D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4E1D2E-56BB-B3BE-94B9-72231E8EBD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E6CAE-3EB6-2E40-DE41-18D85639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1C7C3D-7616-F4A8-9AE0-310855D8F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4BBEC7-DF12-9F6C-E5B4-DCDE66F9D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87931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A5793-7AD1-B7D5-62F4-E3992A6D1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02C-358B-8074-E5AF-89CCB305B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BBA29-EAEA-D47C-3479-56F887F23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EE7431-8B33-4D9E-130B-55771ACA7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46AF77-8673-A064-BE73-54D61BD15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8234FE-D3B8-89AC-79B8-B3839CBE4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E7CC25-0A02-E1C7-6A79-46EF81E6E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D9D78A-61A0-4B6D-FA25-78D148A2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76067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E4008-B1E7-EB00-A73C-459FFDB6A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A99214-BF5A-0140-5A03-F34A015A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8E2C0F-1D71-49A9-881C-CB7127D7B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56CA66-0B56-AADE-DC6B-966A3D484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74547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6FF66C-EEF0-72E6-0B64-8A905D863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CA8445-0334-4AFE-AEB3-B557B3720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57C70-A500-AA5C-D961-B6F1EA67D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64114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391FA-5CCC-EE67-6B6C-BD4CA0709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3DB08-13B6-254E-0385-0445B98C2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00958F-0454-70D3-B8D5-023D18381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D450C-8502-CC46-E52A-94A5208DF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015313-738B-8C00-C294-338218CAD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1FC37-5E15-646E-1EA4-59D38150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4503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3A40C-1FB4-78F4-47C6-6F313446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2F5093-0E02-8966-40F2-72F709D85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FA506A-8FAC-CBCB-F37A-08FFA5E66C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9B4D9-7BFB-1F7A-6AF2-283975C2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A4E6CD-0ED7-B00B-1255-F90F46DAE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4D75-3352-FFB4-E3AD-5FB756052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5704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73C53C-E318-7F85-CBA3-5B3822193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7B895-A09D-B71C-A2B6-97FA3C41D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B14DF-164A-B7D6-10B9-4C711AE29B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1240C-9C0F-86B9-241C-83E554BB8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CA815-EA4D-86B3-1FE8-47E7A8793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2489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53A56-8E31-863E-E8CE-80E0D6FBA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36" y="4337255"/>
            <a:ext cx="5476875" cy="814388"/>
          </a:xfrm>
        </p:spPr>
        <p:txBody>
          <a:bodyPr>
            <a:normAutofit fontScale="90000"/>
          </a:bodyPr>
          <a:lstStyle/>
          <a:p>
            <a:endParaRPr lang="en-SG" b="1" dirty="0">
              <a:latin typeface="Futura PT Book" panose="020B05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73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C6A4B-2EAC-1FA2-23A1-683AAAF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b="1" dirty="0">
              <a:latin typeface="Futura PT Book" panose="020B05020202040203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5D4EE-D996-316D-618F-FFF3B2EFE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>
              <a:latin typeface="Futura PT Book" panose="020B05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49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Futura PT Book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Dimalsha Perera</dc:creator>
  <cp:lastModifiedBy>Dimalsha Perera</cp:lastModifiedBy>
  <cp:revision>1</cp:revision>
  <dcterms:created xsi:type="dcterms:W3CDTF">2025-08-27T07:39:24Z</dcterms:created>
  <dcterms:modified xsi:type="dcterms:W3CDTF">2026-02-24T05:23:02Z</dcterms:modified>
</cp:coreProperties>
</file>