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8510FD-7DA7-4140-95E4-BAA8B31FD74B}" v="1" dt="2025-11-18T02:54:42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malsha Perera" userId="9dc2b8f4-442d-41a2-acb5-24785a57a6eb" providerId="ADAL" clId="{66991B50-D3B4-481B-8CA1-A5922BD6E942}"/>
    <pc:docChg chg="custSel addSld modSld">
      <pc:chgData name="Dimalsha Perera" userId="9dc2b8f4-442d-41a2-acb5-24785a57a6eb" providerId="ADAL" clId="{66991B50-D3B4-481B-8CA1-A5922BD6E942}" dt="2025-11-18T02:55:25.241" v="23" actId="2711"/>
      <pc:docMkLst>
        <pc:docMk/>
      </pc:docMkLst>
      <pc:sldChg chg="delSp mod">
        <pc:chgData name="Dimalsha Perera" userId="9dc2b8f4-442d-41a2-acb5-24785a57a6eb" providerId="ADAL" clId="{66991B50-D3B4-481B-8CA1-A5922BD6E942}" dt="2025-11-18T02:49:50.136" v="0" actId="478"/>
        <pc:sldMkLst>
          <pc:docMk/>
          <pc:sldMk cId="3919735629" sldId="256"/>
        </pc:sldMkLst>
        <pc:spChg chg="del">
          <ac:chgData name="Dimalsha Perera" userId="9dc2b8f4-442d-41a2-acb5-24785a57a6eb" providerId="ADAL" clId="{66991B50-D3B4-481B-8CA1-A5922BD6E942}" dt="2025-11-18T02:49:50.136" v="0" actId="478"/>
          <ac:spMkLst>
            <pc:docMk/>
            <pc:sldMk cId="3919735629" sldId="256"/>
            <ac:spMk id="2" creationId="{F3853A56-8E31-863E-E8CE-80E0D6FBA224}"/>
          </ac:spMkLst>
        </pc:spChg>
      </pc:sldChg>
      <pc:sldChg chg="addSp modSp mod">
        <pc:chgData name="Dimalsha Perera" userId="9dc2b8f4-442d-41a2-acb5-24785a57a6eb" providerId="ADAL" clId="{66991B50-D3B4-481B-8CA1-A5922BD6E942}" dt="2025-11-18T02:55:25.241" v="23" actId="2711"/>
        <pc:sldMkLst>
          <pc:docMk/>
          <pc:sldMk cId="102349107" sldId="259"/>
        </pc:sldMkLst>
        <pc:spChg chg="mod">
          <ac:chgData name="Dimalsha Perera" userId="9dc2b8f4-442d-41a2-acb5-24785a57a6eb" providerId="ADAL" clId="{66991B50-D3B4-481B-8CA1-A5922BD6E942}" dt="2025-11-18T02:50:00.263" v="11" actId="20577"/>
          <ac:spMkLst>
            <pc:docMk/>
            <pc:sldMk cId="102349107" sldId="259"/>
            <ac:spMk id="2" creationId="{C4EC6A4B-2EAC-1FA2-23A1-683AAAF2E5B1}"/>
          </ac:spMkLst>
        </pc:spChg>
        <pc:spChg chg="mod">
          <ac:chgData name="Dimalsha Perera" userId="9dc2b8f4-442d-41a2-acb5-24785a57a6eb" providerId="ADAL" clId="{66991B50-D3B4-481B-8CA1-A5922BD6E942}" dt="2025-11-18T02:54:37.166" v="15" actId="1076"/>
          <ac:spMkLst>
            <pc:docMk/>
            <pc:sldMk cId="102349107" sldId="259"/>
            <ac:spMk id="3" creationId="{20E5D4EE-D996-316D-618F-FFF3B2EFED13}"/>
          </ac:spMkLst>
        </pc:spChg>
        <pc:graphicFrameChg chg="add mod modGraphic">
          <ac:chgData name="Dimalsha Perera" userId="9dc2b8f4-442d-41a2-acb5-24785a57a6eb" providerId="ADAL" clId="{66991B50-D3B4-481B-8CA1-A5922BD6E942}" dt="2025-11-18T02:55:25.241" v="23" actId="2711"/>
          <ac:graphicFrameMkLst>
            <pc:docMk/>
            <pc:sldMk cId="102349107" sldId="259"/>
            <ac:graphicFrameMk id="4" creationId="{895C349A-F173-1CE1-CB37-E8B62AAD9A1D}"/>
          </ac:graphicFrameMkLst>
        </pc:graphicFrameChg>
      </pc:sldChg>
      <pc:sldChg chg="delSp modSp add mod">
        <pc:chgData name="Dimalsha Perera" userId="9dc2b8f4-442d-41a2-acb5-24785a57a6eb" providerId="ADAL" clId="{66991B50-D3B4-481B-8CA1-A5922BD6E942}" dt="2025-11-18T02:55:10.603" v="22"/>
        <pc:sldMkLst>
          <pc:docMk/>
          <pc:sldMk cId="1873345578" sldId="260"/>
        </pc:sldMkLst>
        <pc:spChg chg="mod">
          <ac:chgData name="Dimalsha Perera" userId="9dc2b8f4-442d-41a2-acb5-24785a57a6eb" providerId="ADAL" clId="{66991B50-D3B4-481B-8CA1-A5922BD6E942}" dt="2025-11-18T02:55:00.361" v="20"/>
          <ac:spMkLst>
            <pc:docMk/>
            <pc:sldMk cId="1873345578" sldId="260"/>
            <ac:spMk id="2" creationId="{BAD57EA4-8FB2-C5E3-B44A-2F0DE9172421}"/>
          </ac:spMkLst>
        </pc:spChg>
        <pc:spChg chg="mod">
          <ac:chgData name="Dimalsha Perera" userId="9dc2b8f4-442d-41a2-acb5-24785a57a6eb" providerId="ADAL" clId="{66991B50-D3B4-481B-8CA1-A5922BD6E942}" dt="2025-11-18T02:55:10.603" v="22"/>
          <ac:spMkLst>
            <pc:docMk/>
            <pc:sldMk cId="1873345578" sldId="260"/>
            <ac:spMk id="3" creationId="{590AA257-7C59-007B-5CC6-8139D7E0033C}"/>
          </ac:spMkLst>
        </pc:spChg>
        <pc:graphicFrameChg chg="del">
          <ac:chgData name="Dimalsha Perera" userId="9dc2b8f4-442d-41a2-acb5-24785a57a6eb" providerId="ADAL" clId="{66991B50-D3B4-481B-8CA1-A5922BD6E942}" dt="2025-11-18T02:55:07.420" v="21" actId="478"/>
          <ac:graphicFrameMkLst>
            <pc:docMk/>
            <pc:sldMk cId="1873345578" sldId="260"/>
            <ac:graphicFrameMk id="4" creationId="{6BF922B4-AA34-A37B-6048-B2773ADC2FCB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3323-6092-D7D4-EBAE-2F8515346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8AA33-3B00-DF65-9616-E706B8820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760F5-27CE-08F8-3361-D26293A1D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C708B-894B-9377-D840-57AE1D111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733D9-AD7A-4AA7-95D6-BC8E07C4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4474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FDAF-D029-644D-9C1F-6580950B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9E831-A19D-5CBA-1F7D-F16053CF0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B2C6-6C8E-BFF3-649A-A1C1A3A5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0B074-902B-7D4A-C1EE-35A5E971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3C989-6650-EB3C-D876-04AB9A72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00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0094F2-6498-D76B-6C8A-9459C94CB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DBE34-E8F6-1595-D96D-AD601C2B2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A9BF1-F92F-E68F-A4A9-20093234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1A70-8015-0E11-D6F1-84479C140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78971-4478-F3F5-9D1C-D46EBFCFA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716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CFB6-E0CE-CC67-2069-234D51E6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FA654-C475-B80E-A345-371BA7767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9475D-6D6F-FCEB-7062-FB56AC486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6325C-BC08-AF1F-06F6-5F164C40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FE70C-962B-3D81-D159-77504DE7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825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AE058-8528-0758-6F46-B397C80F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8479D-F466-40A2-6D02-17BE9F31B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03F15-FADE-6250-4E04-C36A4F3EC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4AF5A-F571-8D0C-83E5-C441AD7A6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82C5-6311-467F-5039-F7331B8A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66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B2035-6391-3760-7277-98C0BECB0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12FF-CA38-41D2-E84F-C0C969EB2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E1D2E-56BB-B3BE-94B9-72231E8EB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E6CAE-3EB6-2E40-DE41-18D85639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C7C3D-7616-F4A8-9AE0-310855D8F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BBEC7-DF12-9F6C-E5B4-DCDE66F9D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793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A5793-7AD1-B7D5-62F4-E3992A6D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02C-358B-8074-E5AF-89CCB305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BBA29-EAEA-D47C-3479-56F887F23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E7431-8B33-4D9E-130B-55771ACA7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46AF77-8673-A064-BE73-54D61BD15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8234FE-D3B8-89AC-79B8-B3839CBE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7CC25-0A02-E1C7-6A79-46EF81E6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D9D78A-61A0-4B6D-FA25-78D148A2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606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4008-B1E7-EB00-A73C-459FFDB6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99214-BF5A-0140-5A03-F34A015A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E2C0F-1D71-49A9-881C-CB7127D7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6CA66-0B56-AADE-DC6B-966A3D484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454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6FF66C-EEF0-72E6-0B64-8A905D86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A8445-0334-4AFE-AEB3-B557B372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57C70-A500-AA5C-D961-B6F1EA67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6411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91FA-5CCC-EE67-6B6C-BD4CA070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3DB08-13B6-254E-0385-0445B98C2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0958F-0454-70D3-B8D5-023D18381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D450C-8502-CC46-E52A-94A5208D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15313-738B-8C00-C294-338218CA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1FC37-5E15-646E-1EA4-59D38150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503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3A40C-1FB4-78F4-47C6-6F313446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2F5093-0E02-8966-40F2-72F709D85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A506A-8FAC-CBCB-F37A-08FFA5E66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9B4D9-7BFB-1F7A-6AF2-283975C26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4E6CD-0ED7-B00B-1255-F90F46DA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64D75-3352-FFB4-E3AD-5FB756052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704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3C53C-E318-7F85-CBA3-5B382219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7B895-A09D-B71C-A2B6-97FA3C41D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B14DF-164A-B7D6-10B9-4C711AE29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9568DF-ADAB-46CC-B1F2-C4D68BC966E5}" type="datetimeFigureOut">
              <a:rPr lang="en-SG" smtClean="0"/>
              <a:t>18/11/2025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1240C-9C0F-86B9-241C-83E554BB8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CA815-EA4D-86B3-1FE8-47E7A8793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2489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73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C6A4B-2EAC-1FA2-23A1-683AAAF2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utura PT Book" panose="020B0502020204020303" pitchFamily="34" charset="0"/>
              </a:rPr>
              <a:t>Disclosures</a:t>
            </a:r>
            <a:endParaRPr lang="en-SG" b="1" dirty="0">
              <a:latin typeface="Futura PT Book" panose="020B05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5D4EE-D996-316D-618F-FFF3B2EFE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1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Futura PT Book" panose="020B0502020204020303" pitchFamily="34" charset="0"/>
              </a:rPr>
              <a:t>The presenter has indicated that they have a relationship that, within the context of this presentation, could be perceived as a real or apparent conflict of interest. However, they do not consider this will influence the content of their presentation. The nature of the conflict is as follows:</a:t>
            </a:r>
          </a:p>
          <a:p>
            <a:endParaRPr lang="en-US" sz="1800" dirty="0">
              <a:latin typeface="Futura PT Book" panose="020B0502020204020303" pitchFamily="34" charset="0"/>
            </a:endParaRPr>
          </a:p>
          <a:p>
            <a:endParaRPr lang="en-SG" dirty="0">
              <a:latin typeface="Futura PT Book" panose="020B05020202040203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5C349A-F173-1CE1-CB37-E8B62AAD9A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53377"/>
              </p:ext>
            </p:extLst>
          </p:nvPr>
        </p:nvGraphicFramePr>
        <p:xfrm>
          <a:off x="928483" y="2564533"/>
          <a:ext cx="10335034" cy="2595880"/>
        </p:xfrm>
        <a:graphic>
          <a:graphicData uri="http://schemas.openxmlformats.org/drawingml/2006/table">
            <a:tbl>
              <a:tblPr firstRow="1" bandRow="1"/>
              <a:tblGrid>
                <a:gridCol w="4720879">
                  <a:extLst>
                    <a:ext uri="{9D8B030D-6E8A-4147-A177-3AD203B41FA5}">
                      <a16:colId xmlns:a16="http://schemas.microsoft.com/office/drawing/2014/main" val="3238692136"/>
                    </a:ext>
                  </a:extLst>
                </a:gridCol>
                <a:gridCol w="5614155">
                  <a:extLst>
                    <a:ext uri="{9D8B030D-6E8A-4147-A177-3AD203B41FA5}">
                      <a16:colId xmlns:a16="http://schemas.microsoft.com/office/drawing/2014/main" val="278572867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SG" sz="1600" dirty="0">
                          <a:latin typeface="Futura PT Book" panose="020B0502020204020303" pitchFamily="34" charset="0"/>
                        </a:rPr>
                        <a:t>Affiliation/Financial interest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SG" sz="1600" dirty="0">
                          <a:latin typeface="Futura PT Book" panose="020B0502020204020303" pitchFamily="34" charset="0"/>
                        </a:rPr>
                        <a:t>Commercial Company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8301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b="1" noProof="0" dirty="0">
                          <a:latin typeface="Futura PT Book" panose="020B0502020204020303" pitchFamily="34" charset="0"/>
                        </a:rPr>
                        <a:t>Grants/Research</a:t>
                      </a:r>
                      <a:r>
                        <a:rPr lang="en-GB" sz="1600" b="1" baseline="0" noProof="0" dirty="0">
                          <a:latin typeface="Futura PT Book" panose="020B0502020204020303" pitchFamily="34" charset="0"/>
                        </a:rPr>
                        <a:t> Support:</a:t>
                      </a:r>
                    </a:p>
                  </a:txBody>
                  <a:tcPr marL="102607" marR="102607" marT="51297" marB="51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SG" sz="1600" dirty="0">
                        <a:latin typeface="Futura PT Book" panose="020B05020202040203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6255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b="1" noProof="0" dirty="0">
                          <a:latin typeface="Futura PT Book" panose="020B0502020204020303" pitchFamily="34" charset="0"/>
                        </a:rPr>
                        <a:t>Honoraria</a:t>
                      </a:r>
                      <a:r>
                        <a:rPr lang="en-GB" sz="1600" b="1" baseline="0" noProof="0" dirty="0">
                          <a:latin typeface="Futura PT Book" panose="020B0502020204020303" pitchFamily="34" charset="0"/>
                        </a:rPr>
                        <a:t> or Consultation Fees:</a:t>
                      </a:r>
                    </a:p>
                  </a:txBody>
                  <a:tcPr marL="102607" marR="102607" marT="51297" marB="51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SG" sz="1600">
                        <a:latin typeface="Futura PT Book" panose="020B05020202040203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3148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b="1" noProof="0" dirty="0">
                          <a:latin typeface="Futura PT Book" panose="020B0502020204020303" pitchFamily="34" charset="0"/>
                        </a:rPr>
                        <a:t>Participation</a:t>
                      </a:r>
                      <a:r>
                        <a:rPr lang="en-GB" sz="1600" b="1" baseline="0" noProof="0" dirty="0">
                          <a:latin typeface="Futura PT Book" panose="020B0502020204020303" pitchFamily="34" charset="0"/>
                        </a:rPr>
                        <a:t> in a Company Sponsored Bureau:</a:t>
                      </a:r>
                    </a:p>
                  </a:txBody>
                  <a:tcPr marL="102607" marR="102607" marT="51297" marB="51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SG" sz="1600">
                        <a:latin typeface="Futura PT Book" panose="020B05020202040203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48564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b="1" noProof="0" dirty="0">
                          <a:latin typeface="Futura PT Book" panose="020B0502020204020303" pitchFamily="34" charset="0"/>
                        </a:rPr>
                        <a:t>Stock</a:t>
                      </a:r>
                      <a:r>
                        <a:rPr lang="en-GB" sz="1600" b="1" baseline="0" noProof="0" dirty="0">
                          <a:latin typeface="Futura PT Book" panose="020B0502020204020303" pitchFamily="34" charset="0"/>
                        </a:rPr>
                        <a:t> Shareholder:</a:t>
                      </a:r>
                    </a:p>
                  </a:txBody>
                  <a:tcPr marL="102607" marR="102607" marT="51297" marB="51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SG" sz="1600" dirty="0">
                        <a:latin typeface="Futura PT Book" panose="020B05020202040203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3443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600" b="1" noProof="0" dirty="0">
                          <a:latin typeface="Futura PT Book" panose="020B0502020204020303" pitchFamily="34" charset="0"/>
                        </a:rPr>
                        <a:t>Spouse/Partner:</a:t>
                      </a:r>
                    </a:p>
                  </a:txBody>
                  <a:tcPr marL="102607" marR="102607" marT="51297" marB="51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SG" sz="1600" dirty="0">
                        <a:latin typeface="Futura PT Book" panose="020B05020202040203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9212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noProof="0" dirty="0">
                          <a:latin typeface="Futura PT Book" panose="020B0502020204020303" pitchFamily="34" charset="0"/>
                        </a:rPr>
                        <a:t>Other Support/</a:t>
                      </a:r>
                      <a:r>
                        <a:rPr lang="en-GB" sz="1600" b="1" baseline="0" noProof="0" dirty="0">
                          <a:latin typeface="Futura PT Book" panose="020B0502020204020303" pitchFamily="34" charset="0"/>
                        </a:rPr>
                        <a:t>Potential </a:t>
                      </a:r>
                      <a:r>
                        <a:rPr lang="en-GB" sz="1600" b="1" noProof="0" dirty="0">
                          <a:latin typeface="Futura PT Book" panose="020B0502020204020303" pitchFamily="34" charset="0"/>
                        </a:rPr>
                        <a:t>Conflict of Interest:</a:t>
                      </a:r>
                    </a:p>
                  </a:txBody>
                  <a:tcPr marL="102607" marR="102607" marT="51297" marB="51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SG" sz="1600" dirty="0">
                        <a:latin typeface="Futura PT Book" panose="020B0502020204020303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700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49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2A433-C29C-07A3-7934-BF44EEE03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57EA4-8FB2-C5E3-B44A-2F0DE917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utura PT Book" panose="020B0502020204020303" pitchFamily="34" charset="0"/>
              </a:rPr>
              <a:t>Disclosures (NIL)</a:t>
            </a:r>
            <a:endParaRPr lang="en-SG" b="1" dirty="0">
              <a:latin typeface="Futura PT Book" panose="020B05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AA257-7C59-007B-5CC6-8139D7E00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1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Futura PT Book" panose="020B0502020204020303" pitchFamily="34" charset="0"/>
              </a:rPr>
              <a:t>The presenter has clarified that the upcoming presentation will NOT include any discussion of commercial products or services.</a:t>
            </a:r>
          </a:p>
          <a:p>
            <a:pPr marL="0" indent="0">
              <a:buNone/>
            </a:pPr>
            <a:r>
              <a:rPr lang="en-US" sz="1800" dirty="0">
                <a:latin typeface="Futura PT Book" panose="020B0502020204020303" pitchFamily="34" charset="0"/>
              </a:rPr>
              <a:t>They also declared that they have no affiliations with any tobacco companies or commercial entities.</a:t>
            </a:r>
          </a:p>
          <a:p>
            <a:endParaRPr lang="en-US" sz="1800" dirty="0">
              <a:latin typeface="Futura PT Book" panose="020B0502020204020303" pitchFamily="34" charset="0"/>
            </a:endParaRPr>
          </a:p>
          <a:p>
            <a:endParaRPr lang="en-SG" dirty="0">
              <a:latin typeface="Futura PT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45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132</Words>
  <Application>Microsoft Office PowerPoint</Application>
  <PresentationFormat>Widescreen</PresentationFormat>
  <Paragraphs>13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Futura PT Book</vt:lpstr>
      <vt:lpstr>Office Theme</vt:lpstr>
      <vt:lpstr>PowerPoint Presentation</vt:lpstr>
      <vt:lpstr>Disclosures</vt:lpstr>
      <vt:lpstr>Disclosures (NIL)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Dimalsha Perera</dc:creator>
  <cp:lastModifiedBy>Dimalsha Perera</cp:lastModifiedBy>
  <cp:revision>1</cp:revision>
  <dcterms:created xsi:type="dcterms:W3CDTF">2025-08-27T07:39:24Z</dcterms:created>
  <dcterms:modified xsi:type="dcterms:W3CDTF">2025-11-18T02:55:28Z</dcterms:modified>
</cp:coreProperties>
</file>