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3" pos="279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B6A"/>
    <a:srgbClr val="E9EBF5"/>
    <a:srgbClr val="05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913"/>
        <p:guide pos="279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Ong" userId="9eab6b2d-45b9-4dab-b847-d4c031ccc707" providerId="ADAL" clId="{557E952F-A26F-F543-B871-7AB7D4C15F4F}"/>
    <pc:docChg chg="undo redo custSel addSld delSld modSld">
      <pc:chgData name="Sharon Ong" userId="9eab6b2d-45b9-4dab-b847-d4c031ccc707" providerId="ADAL" clId="{557E952F-A26F-F543-B871-7AB7D4C15F4F}" dt="2025-03-02T18:13:41.140" v="51"/>
      <pc:docMkLst>
        <pc:docMk/>
      </pc:docMkLst>
      <pc:sldChg chg="addSp delSp modSp">
        <pc:chgData name="Sharon Ong" userId="9eab6b2d-45b9-4dab-b847-d4c031ccc707" providerId="ADAL" clId="{557E952F-A26F-F543-B871-7AB7D4C15F4F}" dt="2025-03-02T18:13:41.140" v="51"/>
        <pc:sldMkLst>
          <pc:docMk/>
          <pc:sldMk cId="3283077714" sldId="257"/>
        </pc:sldMkLst>
      </pc:sldChg>
      <pc:sldChg chg="modSp">
        <pc:chgData name="Sharon Ong" userId="9eab6b2d-45b9-4dab-b847-d4c031ccc707" providerId="ADAL" clId="{557E952F-A26F-F543-B871-7AB7D4C15F4F}" dt="2025-03-02T18:06:00.276" v="15" actId="13926"/>
        <pc:sldMkLst>
          <pc:docMk/>
          <pc:sldMk cId="4172949165" sldId="260"/>
        </pc:sldMkLst>
      </pc:sldChg>
      <pc:sldChg chg="del">
        <pc:chgData name="Sharon Ong" userId="9eab6b2d-45b9-4dab-b847-d4c031ccc707" providerId="ADAL" clId="{557E952F-A26F-F543-B871-7AB7D4C15F4F}" dt="2025-03-02T17:56:05.359" v="7" actId="2696"/>
        <pc:sldMkLst>
          <pc:docMk/>
          <pc:sldMk cId="3829924288" sldId="268"/>
        </pc:sldMkLst>
      </pc:sldChg>
      <pc:sldChg chg="add del">
        <pc:chgData name="Sharon Ong" userId="9eab6b2d-45b9-4dab-b847-d4c031ccc707" providerId="ADAL" clId="{557E952F-A26F-F543-B871-7AB7D4C15F4F}" dt="2025-03-02T18:11:23.266" v="45" actId="2696"/>
        <pc:sldMkLst>
          <pc:docMk/>
          <pc:sldMk cId="4284737581" sldId="268"/>
        </pc:sldMkLst>
      </pc:sldChg>
    </pc:docChg>
  </pc:docChgLst>
  <pc:docChgLst>
    <pc:chgData name="Sharon Ong" userId="9eab6b2d-45b9-4dab-b847-d4c031ccc707" providerId="ADAL" clId="{0FF089FB-E953-44FC-9FED-AD8B1E4CE3EF}"/>
    <pc:docChg chg="custSel addSld delSld modSld sldOrd">
      <pc:chgData name="Sharon Ong" userId="9eab6b2d-45b9-4dab-b847-d4c031ccc707" providerId="ADAL" clId="{0FF089FB-E953-44FC-9FED-AD8B1E4CE3EF}" dt="2025-05-03T10:26:49.826" v="223" actId="20577"/>
      <pc:docMkLst>
        <pc:docMk/>
      </pc:docMkLst>
      <pc:sldChg chg="modSp mod">
        <pc:chgData name="Sharon Ong" userId="9eab6b2d-45b9-4dab-b847-d4c031ccc707" providerId="ADAL" clId="{0FF089FB-E953-44FC-9FED-AD8B1E4CE3EF}" dt="2025-05-03T10:23:25.744" v="55" actId="20577"/>
        <pc:sldMkLst>
          <pc:docMk/>
          <pc:sldMk cId="2319624768" sldId="256"/>
        </pc:sldMkLst>
        <pc:spChg chg="mod">
          <ac:chgData name="Sharon Ong" userId="9eab6b2d-45b9-4dab-b847-d4c031ccc707" providerId="ADAL" clId="{0FF089FB-E953-44FC-9FED-AD8B1E4CE3EF}" dt="2025-05-03T10:23:16.048" v="18" actId="20577"/>
          <ac:spMkLst>
            <pc:docMk/>
            <pc:sldMk cId="2319624768" sldId="256"/>
            <ac:spMk id="2" creationId="{3149C662-7595-E07D-37BD-D320810EFB4E}"/>
          </ac:spMkLst>
        </pc:spChg>
        <pc:spChg chg="mod">
          <ac:chgData name="Sharon Ong" userId="9eab6b2d-45b9-4dab-b847-d4c031ccc707" providerId="ADAL" clId="{0FF089FB-E953-44FC-9FED-AD8B1E4CE3EF}" dt="2025-05-03T10:23:25.744" v="55" actId="20577"/>
          <ac:spMkLst>
            <pc:docMk/>
            <pc:sldMk cId="2319624768" sldId="256"/>
            <ac:spMk id="3" creationId="{3B195A1C-7B0E-7121-F789-814A8AC38E44}"/>
          </ac:spMkLst>
        </pc:spChg>
      </pc:sldChg>
      <pc:sldChg chg="modSp mod">
        <pc:chgData name="Sharon Ong" userId="9eab6b2d-45b9-4dab-b847-d4c031ccc707" providerId="ADAL" clId="{0FF089FB-E953-44FC-9FED-AD8B1E4CE3EF}" dt="2025-05-03T10:26:49.826" v="223" actId="20577"/>
        <pc:sldMkLst>
          <pc:docMk/>
          <pc:sldMk cId="894636636" sldId="261"/>
        </pc:sldMkLst>
        <pc:spChg chg="mod">
          <ac:chgData name="Sharon Ong" userId="9eab6b2d-45b9-4dab-b847-d4c031ccc707" providerId="ADAL" clId="{0FF089FB-E953-44FC-9FED-AD8B1E4CE3EF}" dt="2025-05-03T10:26:49.826" v="223" actId="20577"/>
          <ac:spMkLst>
            <pc:docMk/>
            <pc:sldMk cId="894636636" sldId="261"/>
            <ac:spMk id="3" creationId="{0F879389-2B69-2526-7121-2B2F00FDE607}"/>
          </ac:spMkLst>
        </pc:spChg>
        <pc:spChg chg="mod">
          <ac:chgData name="Sharon Ong" userId="9eab6b2d-45b9-4dab-b847-d4c031ccc707" providerId="ADAL" clId="{0FF089FB-E953-44FC-9FED-AD8B1E4CE3EF}" dt="2025-05-03T10:23:41.261" v="60" actId="20577"/>
          <ac:spMkLst>
            <pc:docMk/>
            <pc:sldMk cId="894636636" sldId="261"/>
            <ac:spMk id="6" creationId="{43C192FD-2CC8-E2EB-1E7E-47B80722A70E}"/>
          </ac:spMkLst>
        </pc:spChg>
      </pc:sldChg>
      <pc:sldChg chg="del">
        <pc:chgData name="Sharon Ong" userId="9eab6b2d-45b9-4dab-b847-d4c031ccc707" providerId="ADAL" clId="{0FF089FB-E953-44FC-9FED-AD8B1E4CE3EF}" dt="2025-05-03T10:23:07.205" v="0" actId="47"/>
        <pc:sldMkLst>
          <pc:docMk/>
          <pc:sldMk cId="2798523066" sldId="279"/>
        </pc:sldMkLst>
      </pc:sldChg>
      <pc:sldChg chg="del ord">
        <pc:chgData name="Sharon Ong" userId="9eab6b2d-45b9-4dab-b847-d4c031ccc707" providerId="ADAL" clId="{0FF089FB-E953-44FC-9FED-AD8B1E4CE3EF}" dt="2025-05-03T10:26:19.492" v="177" actId="2696"/>
        <pc:sldMkLst>
          <pc:docMk/>
          <pc:sldMk cId="3069092339" sldId="280"/>
        </pc:sldMkLst>
      </pc:sldChg>
      <pc:sldChg chg="delSp modSp add mod ord">
        <pc:chgData name="Sharon Ong" userId="9eab6b2d-45b9-4dab-b847-d4c031ccc707" providerId="ADAL" clId="{0FF089FB-E953-44FC-9FED-AD8B1E4CE3EF}" dt="2025-05-03T10:26:42.129" v="198" actId="1076"/>
        <pc:sldMkLst>
          <pc:docMk/>
          <pc:sldMk cId="2329262187" sldId="281"/>
        </pc:sldMkLst>
        <pc:spChg chg="del">
          <ac:chgData name="Sharon Ong" userId="9eab6b2d-45b9-4dab-b847-d4c031ccc707" providerId="ADAL" clId="{0FF089FB-E953-44FC-9FED-AD8B1E4CE3EF}" dt="2025-05-03T10:26:21.530" v="178" actId="478"/>
          <ac:spMkLst>
            <pc:docMk/>
            <pc:sldMk cId="2329262187" sldId="281"/>
            <ac:spMk id="2" creationId="{EAC8D725-4520-1210-47C3-2DA2ABBD4B1F}"/>
          </ac:spMkLst>
        </pc:spChg>
        <pc:spChg chg="mod">
          <ac:chgData name="Sharon Ong" userId="9eab6b2d-45b9-4dab-b847-d4c031ccc707" providerId="ADAL" clId="{0FF089FB-E953-44FC-9FED-AD8B1E4CE3EF}" dt="2025-05-03T10:26:42.129" v="198" actId="1076"/>
          <ac:spMkLst>
            <pc:docMk/>
            <pc:sldMk cId="2329262187" sldId="281"/>
            <ac:spMk id="3" creationId="{03F2F425-AA29-49CF-BC68-9C014D5980D9}"/>
          </ac:spMkLst>
        </pc:spChg>
      </pc:sldChg>
    </pc:docChg>
  </pc:docChgLst>
  <pc:docChgLst>
    <pc:chgData name="Sharon Ong" userId="9eab6b2d-45b9-4dab-b847-d4c031ccc707" providerId="ADAL" clId="{6D21157C-8392-482E-850F-AE7933DB2BF5}"/>
    <pc:docChg chg="undo custSel addSld delSld modSld sldOrd">
      <pc:chgData name="Sharon Ong" userId="9eab6b2d-45b9-4dab-b847-d4c031ccc707" providerId="ADAL" clId="{6D21157C-8392-482E-850F-AE7933DB2BF5}" dt="2025-03-15T14:32:14.816" v="1259" actId="1076"/>
      <pc:docMkLst>
        <pc:docMk/>
      </pc:docMkLst>
      <pc:sldChg chg="addSp modSp mod">
        <pc:chgData name="Sharon Ong" userId="9eab6b2d-45b9-4dab-b847-d4c031ccc707" providerId="ADAL" clId="{6D21157C-8392-482E-850F-AE7933DB2BF5}" dt="2025-03-15T14:32:14.816" v="1259" actId="1076"/>
        <pc:sldMkLst>
          <pc:docMk/>
          <pc:sldMk cId="2319624768" sldId="256"/>
        </pc:sldMkLst>
        <pc:spChg chg="add mod">
          <ac:chgData name="Sharon Ong" userId="9eab6b2d-45b9-4dab-b847-d4c031ccc707" providerId="ADAL" clId="{6D21157C-8392-482E-850F-AE7933DB2BF5}" dt="2025-03-15T14:32:14.816" v="1259" actId="1076"/>
          <ac:spMkLst>
            <pc:docMk/>
            <pc:sldMk cId="2319624768" sldId="256"/>
            <ac:spMk id="2" creationId="{3149C662-7595-E07D-37BD-D320810EFB4E}"/>
          </ac:spMkLst>
        </pc:spChg>
        <pc:spChg chg="mod">
          <ac:chgData name="Sharon Ong" userId="9eab6b2d-45b9-4dab-b847-d4c031ccc707" providerId="ADAL" clId="{6D21157C-8392-482E-850F-AE7933DB2BF5}" dt="2025-03-15T14:32:12.134" v="1258" actId="207"/>
          <ac:spMkLst>
            <pc:docMk/>
            <pc:sldMk cId="2319624768" sldId="256"/>
            <ac:spMk id="3" creationId="{3B195A1C-7B0E-7121-F789-814A8AC38E44}"/>
          </ac:spMkLst>
        </pc:spChg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3283077714" sldId="257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4172949165" sldId="260"/>
        </pc:sldMkLst>
      </pc:sldChg>
      <pc:sldChg chg="addSp delSp modSp mod">
        <pc:chgData name="Sharon Ong" userId="9eab6b2d-45b9-4dab-b847-d4c031ccc707" providerId="ADAL" clId="{6D21157C-8392-482E-850F-AE7933DB2BF5}" dt="2025-03-11T07:05:17.448" v="1161" actId="11"/>
        <pc:sldMkLst>
          <pc:docMk/>
          <pc:sldMk cId="894636636" sldId="261"/>
        </pc:sldMkLst>
        <pc:spChg chg="add mod">
          <ac:chgData name="Sharon Ong" userId="9eab6b2d-45b9-4dab-b847-d4c031ccc707" providerId="ADAL" clId="{6D21157C-8392-482E-850F-AE7933DB2BF5}" dt="2025-03-11T07:05:17.448" v="1161" actId="11"/>
          <ac:spMkLst>
            <pc:docMk/>
            <pc:sldMk cId="894636636" sldId="261"/>
            <ac:spMk id="3" creationId="{0F879389-2B69-2526-7121-2B2F00FDE607}"/>
          </ac:spMkLst>
        </pc:spChg>
        <pc:spChg chg="mod">
          <ac:chgData name="Sharon Ong" userId="9eab6b2d-45b9-4dab-b847-d4c031ccc707" providerId="ADAL" clId="{6D21157C-8392-482E-850F-AE7933DB2BF5}" dt="2025-03-11T06:52:18.803" v="415" actId="1035"/>
          <ac:spMkLst>
            <pc:docMk/>
            <pc:sldMk cId="894636636" sldId="261"/>
            <ac:spMk id="6" creationId="{43C192FD-2CC8-E2EB-1E7E-47B80722A70E}"/>
          </ac:spMkLst>
        </pc:spChg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2414034635" sldId="262"/>
        </pc:sldMkLst>
      </pc:sldChg>
      <pc:sldChg chg="delSp modSp add mod">
        <pc:chgData name="Sharon Ong" userId="9eab6b2d-45b9-4dab-b847-d4c031ccc707" providerId="ADAL" clId="{6D21157C-8392-482E-850F-AE7933DB2BF5}" dt="2025-03-11T06:53:41.226" v="429" actId="478"/>
        <pc:sldMkLst>
          <pc:docMk/>
          <pc:sldMk cId="3496080469" sldId="262"/>
        </pc:sldMkLst>
      </pc:sldChg>
      <pc:sldChg chg="addSp modSp add mod ord">
        <pc:chgData name="Sharon Ong" userId="9eab6b2d-45b9-4dab-b847-d4c031ccc707" providerId="ADAL" clId="{6D21157C-8392-482E-850F-AE7933DB2BF5}" dt="2025-03-11T12:10:28.651" v="1165" actId="1038"/>
        <pc:sldMkLst>
          <pc:docMk/>
          <pc:sldMk cId="3038614667" sldId="263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3284025533" sldId="263"/>
        </pc:sldMkLst>
      </pc:sldChg>
      <pc:sldChg chg="delSp modSp add mod ord">
        <pc:chgData name="Sharon Ong" userId="9eab6b2d-45b9-4dab-b847-d4c031ccc707" providerId="ADAL" clId="{6D21157C-8392-482E-850F-AE7933DB2BF5}" dt="2025-03-11T06:55:35.571" v="504" actId="478"/>
        <pc:sldMkLst>
          <pc:docMk/>
          <pc:sldMk cId="3725154430" sldId="264"/>
        </pc:sldMkLst>
      </pc:sldChg>
      <pc:sldChg chg="modSp add mod">
        <pc:chgData name="Sharon Ong" userId="9eab6b2d-45b9-4dab-b847-d4c031ccc707" providerId="ADAL" clId="{6D21157C-8392-482E-850F-AE7933DB2BF5}" dt="2025-03-11T12:10:21.460" v="1163" actId="1038"/>
        <pc:sldMkLst>
          <pc:docMk/>
          <pc:sldMk cId="276047804" sldId="265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1664290446" sldId="265"/>
        </pc:sldMkLst>
      </pc:sldChg>
      <pc:sldChg chg="del">
        <pc:chgData name="Sharon Ong" userId="9eab6b2d-45b9-4dab-b847-d4c031ccc707" providerId="ADAL" clId="{6D21157C-8392-482E-850F-AE7933DB2BF5}" dt="2025-03-11T06:20:00.027" v="62" actId="47"/>
        <pc:sldMkLst>
          <pc:docMk/>
          <pc:sldMk cId="794216562" sldId="266"/>
        </pc:sldMkLst>
      </pc:sldChg>
      <pc:sldChg chg="modSp add mod">
        <pc:chgData name="Sharon Ong" userId="9eab6b2d-45b9-4dab-b847-d4c031ccc707" providerId="ADAL" clId="{6D21157C-8392-482E-850F-AE7933DB2BF5}" dt="2025-03-11T06:56:05.885" v="561" actId="20577"/>
        <pc:sldMkLst>
          <pc:docMk/>
          <pc:sldMk cId="3857893608" sldId="266"/>
        </pc:sldMkLst>
      </pc:sldChg>
      <pc:sldChg chg="modSp add mod ord">
        <pc:chgData name="Sharon Ong" userId="9eab6b2d-45b9-4dab-b847-d4c031ccc707" providerId="ADAL" clId="{6D21157C-8392-482E-850F-AE7933DB2BF5}" dt="2025-03-11T06:58:11.992" v="736"/>
        <pc:sldMkLst>
          <pc:docMk/>
          <pc:sldMk cId="187382795" sldId="267"/>
        </pc:sldMkLst>
      </pc:sldChg>
      <pc:sldChg chg="addSp modSp add mod">
        <pc:chgData name="Sharon Ong" userId="9eab6b2d-45b9-4dab-b847-d4c031ccc707" providerId="ADAL" clId="{6D21157C-8392-482E-850F-AE7933DB2BF5}" dt="2025-03-11T07:01:32.366" v="929" actId="1076"/>
        <pc:sldMkLst>
          <pc:docMk/>
          <pc:sldMk cId="980366578" sldId="268"/>
        </pc:sldMkLst>
      </pc:sldChg>
      <pc:sldChg chg="add">
        <pc:chgData name="Sharon Ong" userId="9eab6b2d-45b9-4dab-b847-d4c031ccc707" providerId="ADAL" clId="{6D21157C-8392-482E-850F-AE7933DB2BF5}" dt="2025-03-11T06:56:48.361" v="622" actId="2890"/>
        <pc:sldMkLst>
          <pc:docMk/>
          <pc:sldMk cId="3455465115" sldId="269"/>
        </pc:sldMkLst>
      </pc:sldChg>
      <pc:sldChg chg="modSp add mod">
        <pc:chgData name="Sharon Ong" userId="9eab6b2d-45b9-4dab-b847-d4c031ccc707" providerId="ADAL" clId="{6D21157C-8392-482E-850F-AE7933DB2BF5}" dt="2025-03-11T06:57:44.939" v="691" actId="20577"/>
        <pc:sldMkLst>
          <pc:docMk/>
          <pc:sldMk cId="2379772953" sldId="270"/>
        </pc:sldMkLst>
      </pc:sldChg>
      <pc:sldChg chg="modSp add mod">
        <pc:chgData name="Sharon Ong" userId="9eab6b2d-45b9-4dab-b847-d4c031ccc707" providerId="ADAL" clId="{6D21157C-8392-482E-850F-AE7933DB2BF5}" dt="2025-03-11T06:58:03.586" v="733" actId="20577"/>
        <pc:sldMkLst>
          <pc:docMk/>
          <pc:sldMk cId="1993009606" sldId="271"/>
        </pc:sldMkLst>
      </pc:sldChg>
      <pc:sldChg chg="add">
        <pc:chgData name="Sharon Ong" userId="9eab6b2d-45b9-4dab-b847-d4c031ccc707" providerId="ADAL" clId="{6D21157C-8392-482E-850F-AE7933DB2BF5}" dt="2025-03-11T06:58:06.162" v="734" actId="2890"/>
        <pc:sldMkLst>
          <pc:docMk/>
          <pc:sldMk cId="3432509796" sldId="272"/>
        </pc:sldMkLst>
      </pc:sldChg>
      <pc:sldChg chg="modSp add mod">
        <pc:chgData name="Sharon Ong" userId="9eab6b2d-45b9-4dab-b847-d4c031ccc707" providerId="ADAL" clId="{6D21157C-8392-482E-850F-AE7933DB2BF5}" dt="2025-03-11T06:58:17.433" v="739" actId="20577"/>
        <pc:sldMkLst>
          <pc:docMk/>
          <pc:sldMk cId="1177074140" sldId="273"/>
        </pc:sldMkLst>
      </pc:sldChg>
      <pc:sldChg chg="modSp add mod">
        <pc:chgData name="Sharon Ong" userId="9eab6b2d-45b9-4dab-b847-d4c031ccc707" providerId="ADAL" clId="{6D21157C-8392-482E-850F-AE7933DB2BF5}" dt="2025-03-11T06:58:22.322" v="758" actId="20577"/>
        <pc:sldMkLst>
          <pc:docMk/>
          <pc:sldMk cId="3962594936" sldId="274"/>
        </pc:sldMkLst>
      </pc:sldChg>
      <pc:sldChg chg="modSp add mod">
        <pc:chgData name="Sharon Ong" userId="9eab6b2d-45b9-4dab-b847-d4c031ccc707" providerId="ADAL" clId="{6D21157C-8392-482E-850F-AE7933DB2BF5}" dt="2025-03-11T06:58:26.614" v="764" actId="20577"/>
        <pc:sldMkLst>
          <pc:docMk/>
          <pc:sldMk cId="839820758" sldId="275"/>
        </pc:sldMkLst>
      </pc:sldChg>
      <pc:sldChg chg="modSp add mod">
        <pc:chgData name="Sharon Ong" userId="9eab6b2d-45b9-4dab-b847-d4c031ccc707" providerId="ADAL" clId="{6D21157C-8392-482E-850F-AE7933DB2BF5}" dt="2025-03-11T06:58:32.394" v="776" actId="20577"/>
        <pc:sldMkLst>
          <pc:docMk/>
          <pc:sldMk cId="4000821554" sldId="276"/>
        </pc:sldMkLst>
      </pc:sldChg>
      <pc:sldChg chg="modSp add mod ord">
        <pc:chgData name="Sharon Ong" userId="9eab6b2d-45b9-4dab-b847-d4c031ccc707" providerId="ADAL" clId="{6D21157C-8392-482E-850F-AE7933DB2BF5}" dt="2025-03-11T06:58:48.658" v="793" actId="20577"/>
        <pc:sldMkLst>
          <pc:docMk/>
          <pc:sldMk cId="3668375400" sldId="277"/>
        </pc:sldMkLst>
      </pc:sldChg>
      <pc:sldChg chg="modSp add mod ord">
        <pc:chgData name="Sharon Ong" userId="9eab6b2d-45b9-4dab-b847-d4c031ccc707" providerId="ADAL" clId="{6D21157C-8392-482E-850F-AE7933DB2BF5}" dt="2025-03-11T06:59:03.076" v="807" actId="1038"/>
        <pc:sldMkLst>
          <pc:docMk/>
          <pc:sldMk cId="3126627269" sldId="278"/>
        </pc:sldMkLst>
      </pc:sldChg>
      <pc:sldChg chg="modSp add mod">
        <pc:chgData name="Sharon Ong" userId="9eab6b2d-45b9-4dab-b847-d4c031ccc707" providerId="ADAL" clId="{6D21157C-8392-482E-850F-AE7933DB2BF5}" dt="2025-03-11T06:59:13.627" v="818" actId="20577"/>
        <pc:sldMkLst>
          <pc:docMk/>
          <pc:sldMk cId="2798523066" sldId="279"/>
        </pc:sldMkLst>
      </pc:sldChg>
      <pc:sldChg chg="modSp add mod replId">
        <pc:chgData name="Sharon Ong" userId="9eab6b2d-45b9-4dab-b847-d4c031ccc707" providerId="ADAL" clId="{6D21157C-8392-482E-850F-AE7933DB2BF5}" dt="2025-03-11T06:59:33.954" v="840" actId="20577"/>
        <pc:sldMkLst>
          <pc:docMk/>
          <pc:sldMk cId="3069092339" sldId="280"/>
        </pc:sldMkLst>
        <pc:spChg chg="mod">
          <ac:chgData name="Sharon Ong" userId="9eab6b2d-45b9-4dab-b847-d4c031ccc707" providerId="ADAL" clId="{6D21157C-8392-482E-850F-AE7933DB2BF5}" dt="2025-03-11T06:59:33.954" v="840" actId="20577"/>
          <ac:spMkLst>
            <pc:docMk/>
            <pc:sldMk cId="3069092339" sldId="280"/>
            <ac:spMk id="6" creationId="{447E0B96-3AAC-312F-A2EC-7C9B745A4A1B}"/>
          </ac:spMkLst>
        </pc:spChg>
      </pc:sldChg>
      <pc:sldChg chg="modSp add mod modShow">
        <pc:chgData name="Sharon Ong" userId="9eab6b2d-45b9-4dab-b847-d4c031ccc707" providerId="ADAL" clId="{6D21157C-8392-482E-850F-AE7933DB2BF5}" dt="2025-03-11T06:59:53.297" v="851" actId="729"/>
        <pc:sldMkLst>
          <pc:docMk/>
          <pc:sldMk cId="3399797623" sldId="281"/>
        </pc:sldMkLst>
      </pc:sldChg>
      <pc:sldChg chg="modSp add mod ord">
        <pc:chgData name="Sharon Ong" userId="9eab6b2d-45b9-4dab-b847-d4c031ccc707" providerId="ADAL" clId="{6D21157C-8392-482E-850F-AE7933DB2BF5}" dt="2025-03-11T06:59:58.298" v="874" actId="20577"/>
        <pc:sldMkLst>
          <pc:docMk/>
          <pc:sldMk cId="627040516" sldId="282"/>
        </pc:sldMkLst>
      </pc:sldChg>
      <pc:sldChg chg="add del ord">
        <pc:chgData name="Sharon Ong" userId="9eab6b2d-45b9-4dab-b847-d4c031ccc707" providerId="ADAL" clId="{6D21157C-8392-482E-850F-AE7933DB2BF5}" dt="2025-03-11T07:00:13.577" v="878" actId="47"/>
        <pc:sldMkLst>
          <pc:docMk/>
          <pc:sldMk cId="18648464" sldId="283"/>
        </pc:sldMkLst>
      </pc:sldChg>
      <pc:sldChg chg="modSp add mod ord replId">
        <pc:chgData name="Sharon Ong" userId="9eab6b2d-45b9-4dab-b847-d4c031ccc707" providerId="ADAL" clId="{6D21157C-8392-482E-850F-AE7933DB2BF5}" dt="2025-03-11T07:00:21.931" v="901" actId="20577"/>
        <pc:sldMkLst>
          <pc:docMk/>
          <pc:sldMk cId="1266811377" sldId="284"/>
        </pc:sldMkLst>
      </pc:sldChg>
      <pc:sldChg chg="modSp add mod ord">
        <pc:chgData name="Sharon Ong" userId="9eab6b2d-45b9-4dab-b847-d4c031ccc707" providerId="ADAL" clId="{6D21157C-8392-482E-850F-AE7933DB2BF5}" dt="2025-03-11T07:02:15.250" v="941" actId="20577"/>
        <pc:sldMkLst>
          <pc:docMk/>
          <pc:sldMk cId="1965455271" sldId="285"/>
        </pc:sldMkLst>
      </pc:sldChg>
      <pc:sldChg chg="modSp add mod ord replId">
        <pc:chgData name="Sharon Ong" userId="9eab6b2d-45b9-4dab-b847-d4c031ccc707" providerId="ADAL" clId="{6D21157C-8392-482E-850F-AE7933DB2BF5}" dt="2025-03-11T07:02:19.913" v="946" actId="20577"/>
        <pc:sldMkLst>
          <pc:docMk/>
          <pc:sldMk cId="2741047454" sldId="286"/>
        </pc:sldMkLst>
      </pc:sldChg>
      <pc:sldChg chg="add del">
        <pc:chgData name="Sharon Ong" userId="9eab6b2d-45b9-4dab-b847-d4c031ccc707" providerId="ADAL" clId="{6D21157C-8392-482E-850F-AE7933DB2BF5}" dt="2025-03-11T07:02:30.551" v="948" actId="47"/>
        <pc:sldMkLst>
          <pc:docMk/>
          <pc:sldMk cId="1180463878" sldId="287"/>
        </pc:sldMkLst>
      </pc:sldChg>
      <pc:sldChg chg="modSp add mod replId">
        <pc:chgData name="Sharon Ong" userId="9eab6b2d-45b9-4dab-b847-d4c031ccc707" providerId="ADAL" clId="{6D21157C-8392-482E-850F-AE7933DB2BF5}" dt="2025-03-11T07:02:39.458" v="970" actId="20577"/>
        <pc:sldMkLst>
          <pc:docMk/>
          <pc:sldMk cId="3276506873" sldId="288"/>
        </pc:sldMkLst>
      </pc:sldChg>
      <pc:sldChg chg="add replId">
        <pc:chgData name="Sharon Ong" userId="9eab6b2d-45b9-4dab-b847-d4c031ccc707" providerId="ADAL" clId="{6D21157C-8392-482E-850F-AE7933DB2BF5}" dt="2025-03-11T07:02:26.952" v="947" actId="2890"/>
        <pc:sldMkLst>
          <pc:docMk/>
          <pc:sldMk cId="2964011214" sldId="289"/>
        </pc:sldMkLst>
      </pc:sldChg>
      <pc:sldChg chg="modSp add mod">
        <pc:chgData name="Sharon Ong" userId="9eab6b2d-45b9-4dab-b847-d4c031ccc707" providerId="ADAL" clId="{6D21157C-8392-482E-850F-AE7933DB2BF5}" dt="2025-03-11T07:02:45.754" v="982" actId="20577"/>
        <pc:sldMkLst>
          <pc:docMk/>
          <pc:sldMk cId="2607586688" sldId="290"/>
        </pc:sldMkLst>
      </pc:sldChg>
      <pc:sldChg chg="add replId">
        <pc:chgData name="Sharon Ong" userId="9eab6b2d-45b9-4dab-b847-d4c031ccc707" providerId="ADAL" clId="{6D21157C-8392-482E-850F-AE7933DB2BF5}" dt="2025-03-11T07:02:42.044" v="971" actId="2890"/>
        <pc:sldMkLst>
          <pc:docMk/>
          <pc:sldMk cId="1677300536" sldId="291"/>
        </pc:sldMkLst>
      </pc:sldChg>
      <pc:sldChg chg="modSp add mod">
        <pc:chgData name="Sharon Ong" userId="9eab6b2d-45b9-4dab-b847-d4c031ccc707" providerId="ADAL" clId="{6D21157C-8392-482E-850F-AE7933DB2BF5}" dt="2025-03-11T07:02:58.722" v="998" actId="20577"/>
        <pc:sldMkLst>
          <pc:docMk/>
          <pc:sldMk cId="724743202" sldId="292"/>
        </pc:sldMkLst>
      </pc:sldChg>
      <pc:sldChg chg="modSp add mod replId">
        <pc:chgData name="Sharon Ong" userId="9eab6b2d-45b9-4dab-b847-d4c031ccc707" providerId="ADAL" clId="{6D21157C-8392-482E-850F-AE7933DB2BF5}" dt="2025-03-11T07:03:13.324" v="1031" actId="1037"/>
        <pc:sldMkLst>
          <pc:docMk/>
          <pc:sldMk cId="1458446020" sldId="293"/>
        </pc:sldMkLst>
      </pc:sldChg>
      <pc:sldChg chg="modSp add mod ord">
        <pc:chgData name="Sharon Ong" userId="9eab6b2d-45b9-4dab-b847-d4c031ccc707" providerId="ADAL" clId="{6D21157C-8392-482E-850F-AE7933DB2BF5}" dt="2025-03-11T07:03:05.354" v="1008" actId="20577"/>
        <pc:sldMkLst>
          <pc:docMk/>
          <pc:sldMk cId="3952802111" sldId="294"/>
        </pc:sldMkLst>
      </pc:sldChg>
      <pc:sldChg chg="modSp add mod">
        <pc:chgData name="Sharon Ong" userId="9eab6b2d-45b9-4dab-b847-d4c031ccc707" providerId="ADAL" clId="{6D21157C-8392-482E-850F-AE7933DB2BF5}" dt="2025-03-11T07:03:27.626" v="1054" actId="1037"/>
        <pc:sldMkLst>
          <pc:docMk/>
          <pc:sldMk cId="818552994" sldId="295"/>
        </pc:sldMkLst>
      </pc:sldChg>
      <pc:sldChg chg="modSp add mod">
        <pc:chgData name="Sharon Ong" userId="9eab6b2d-45b9-4dab-b847-d4c031ccc707" providerId="ADAL" clId="{6D21157C-8392-482E-850F-AE7933DB2BF5}" dt="2025-03-11T07:03:42.401" v="1070" actId="1037"/>
        <pc:sldMkLst>
          <pc:docMk/>
          <pc:sldMk cId="1675541279" sldId="296"/>
        </pc:sldMkLst>
      </pc:sldChg>
    </pc:docChg>
  </pc:docChgLst>
  <pc:docChgLst>
    <pc:chgData name="Sharon Ong" userId="9eab6b2d-45b9-4dab-b847-d4c031ccc707" providerId="ADAL" clId="{CB1E2809-0E34-4D60-8B29-922FE398B8E7}"/>
    <pc:docChg chg="undo custSel addSld delSld modSld sldOrd">
      <pc:chgData name="Sharon Ong" userId="9eab6b2d-45b9-4dab-b847-d4c031ccc707" providerId="ADAL" clId="{CB1E2809-0E34-4D60-8B29-922FE398B8E7}" dt="2025-03-05T08:28:01.044" v="2564" actId="20577"/>
      <pc:docMkLst>
        <pc:docMk/>
      </pc:docMkLst>
      <pc:sldChg chg="delSp modSp mod">
        <pc:chgData name="Sharon Ong" userId="9eab6b2d-45b9-4dab-b847-d4c031ccc707" providerId="ADAL" clId="{CB1E2809-0E34-4D60-8B29-922FE398B8E7}" dt="2025-02-19T07:02:44.538" v="1" actId="478"/>
        <pc:sldMkLst>
          <pc:docMk/>
          <pc:sldMk cId="2319624768" sldId="256"/>
        </pc:sldMkLst>
      </pc:sldChg>
      <pc:sldChg chg="addSp delSp modSp mod">
        <pc:chgData name="Sharon Ong" userId="9eab6b2d-45b9-4dab-b847-d4c031ccc707" providerId="ADAL" clId="{CB1E2809-0E34-4D60-8B29-922FE398B8E7}" dt="2025-03-05T08:26:15.601" v="2563" actId="20577"/>
        <pc:sldMkLst>
          <pc:docMk/>
          <pc:sldMk cId="3283077714" sldId="257"/>
        </pc:sldMkLst>
      </pc:sldChg>
      <pc:sldChg chg="del">
        <pc:chgData name="Sharon Ong" userId="9eab6b2d-45b9-4dab-b847-d4c031ccc707" providerId="ADAL" clId="{CB1E2809-0E34-4D60-8B29-922FE398B8E7}" dt="2025-02-19T07:26:13.826" v="1344" actId="47"/>
        <pc:sldMkLst>
          <pc:docMk/>
          <pc:sldMk cId="4089730578" sldId="258"/>
        </pc:sldMkLst>
      </pc:sldChg>
      <pc:sldChg chg="add del setBg">
        <pc:chgData name="Sharon Ong" userId="9eab6b2d-45b9-4dab-b847-d4c031ccc707" providerId="ADAL" clId="{CB1E2809-0E34-4D60-8B29-922FE398B8E7}" dt="2025-02-19T07:02:51.357" v="4"/>
        <pc:sldMkLst>
          <pc:docMk/>
          <pc:sldMk cId="287171992" sldId="259"/>
        </pc:sldMkLst>
      </pc:sldChg>
      <pc:sldChg chg="add del ord">
        <pc:chgData name="Sharon Ong" userId="9eab6b2d-45b9-4dab-b847-d4c031ccc707" providerId="ADAL" clId="{CB1E2809-0E34-4D60-8B29-922FE398B8E7}" dt="2025-02-19T07:26:19.926" v="1345" actId="47"/>
        <pc:sldMkLst>
          <pc:docMk/>
          <pc:sldMk cId="1196070267" sldId="259"/>
        </pc:sldMkLst>
      </pc:sldChg>
      <pc:sldChg chg="addSp delSp modSp add del mod ord">
        <pc:chgData name="Sharon Ong" userId="9eab6b2d-45b9-4dab-b847-d4c031ccc707" providerId="ADAL" clId="{CB1E2809-0E34-4D60-8B29-922FE398B8E7}" dt="2025-03-05T08:28:01.044" v="2564" actId="20577"/>
        <pc:sldMkLst>
          <pc:docMk/>
          <pc:sldMk cId="4172949165" sldId="260"/>
        </pc:sldMkLst>
      </pc:sldChg>
      <pc:sldChg chg="addSp delSp modSp add mod">
        <pc:chgData name="Sharon Ong" userId="9eab6b2d-45b9-4dab-b847-d4c031ccc707" providerId="ADAL" clId="{CB1E2809-0E34-4D60-8B29-922FE398B8E7}" dt="2025-03-03T12:39:58.184" v="2558" actId="1038"/>
        <pc:sldMkLst>
          <pc:docMk/>
          <pc:sldMk cId="894636636" sldId="261"/>
        </pc:sldMkLst>
        <pc:spChg chg="mod">
          <ac:chgData name="Sharon Ong" userId="9eab6b2d-45b9-4dab-b847-d4c031ccc707" providerId="ADAL" clId="{CB1E2809-0E34-4D60-8B29-922FE398B8E7}" dt="2025-02-24T06:43:48.921" v="2455" actId="5793"/>
          <ac:spMkLst>
            <pc:docMk/>
            <pc:sldMk cId="894636636" sldId="261"/>
            <ac:spMk id="6" creationId="{43C192FD-2CC8-E2EB-1E7E-47B80722A70E}"/>
          </ac:spMkLst>
        </pc:spChg>
      </pc:sldChg>
      <pc:sldChg chg="modSp add mod ord">
        <pc:chgData name="Sharon Ong" userId="9eab6b2d-45b9-4dab-b847-d4c031ccc707" providerId="ADAL" clId="{CB1E2809-0E34-4D60-8B29-922FE398B8E7}" dt="2025-02-19T07:42:37.591" v="1564" actId="20577"/>
        <pc:sldMkLst>
          <pc:docMk/>
          <pc:sldMk cId="2414034635" sldId="262"/>
        </pc:sldMkLst>
      </pc:sldChg>
      <pc:sldChg chg="delSp modSp add mod">
        <pc:chgData name="Sharon Ong" userId="9eab6b2d-45b9-4dab-b847-d4c031ccc707" providerId="ADAL" clId="{CB1E2809-0E34-4D60-8B29-922FE398B8E7}" dt="2025-02-24T06:49:20.578" v="2475" actId="20577"/>
        <pc:sldMkLst>
          <pc:docMk/>
          <pc:sldMk cId="3284025533" sldId="263"/>
        </pc:sldMkLst>
      </pc:sldChg>
      <pc:sldChg chg="delSp add del mod">
        <pc:chgData name="Sharon Ong" userId="9eab6b2d-45b9-4dab-b847-d4c031ccc707" providerId="ADAL" clId="{CB1E2809-0E34-4D60-8B29-922FE398B8E7}" dt="2025-02-24T06:43:18.447" v="2412" actId="47"/>
        <pc:sldMkLst>
          <pc:docMk/>
          <pc:sldMk cId="134776376" sldId="264"/>
        </pc:sldMkLst>
      </pc:sldChg>
      <pc:sldChg chg="modSp add mod">
        <pc:chgData name="Sharon Ong" userId="9eab6b2d-45b9-4dab-b847-d4c031ccc707" providerId="ADAL" clId="{CB1E2809-0E34-4D60-8B29-922FE398B8E7}" dt="2025-02-24T06:49:26.348" v="2495" actId="20577"/>
        <pc:sldMkLst>
          <pc:docMk/>
          <pc:sldMk cId="1664290446" sldId="265"/>
        </pc:sldMkLst>
      </pc:sldChg>
      <pc:sldChg chg="delSp modSp add del mod ord">
        <pc:chgData name="Sharon Ong" userId="9eab6b2d-45b9-4dab-b847-d4c031ccc707" providerId="ADAL" clId="{CB1E2809-0E34-4D60-8B29-922FE398B8E7}" dt="2025-02-24T06:41:04.272" v="2252" actId="47"/>
        <pc:sldMkLst>
          <pc:docMk/>
          <pc:sldMk cId="3676850201" sldId="265"/>
        </pc:sldMkLst>
      </pc:sldChg>
      <pc:sldChg chg="modSp add mod">
        <pc:chgData name="Sharon Ong" userId="9eab6b2d-45b9-4dab-b847-d4c031ccc707" providerId="ADAL" clId="{CB1E2809-0E34-4D60-8B29-922FE398B8E7}" dt="2025-02-24T06:42:41.563" v="2369" actId="20577"/>
        <pc:sldMkLst>
          <pc:docMk/>
          <pc:sldMk cId="794216562" sldId="266"/>
        </pc:sldMkLst>
      </pc:sldChg>
      <pc:sldChg chg="modSp add del mod">
        <pc:chgData name="Sharon Ong" userId="9eab6b2d-45b9-4dab-b847-d4c031ccc707" providerId="ADAL" clId="{CB1E2809-0E34-4D60-8B29-922FE398B8E7}" dt="2025-02-24T06:40:17.108" v="2212" actId="47"/>
        <pc:sldMkLst>
          <pc:docMk/>
          <pc:sldMk cId="4053072534" sldId="266"/>
        </pc:sldMkLst>
      </pc:sldChg>
      <pc:sldChg chg="del">
        <pc:chgData name="Sharon Ong" userId="9eab6b2d-45b9-4dab-b847-d4c031ccc707" providerId="ADAL" clId="{CB1E2809-0E34-4D60-8B29-922FE398B8E7}" dt="2025-02-25T14:05:07.001" v="2496" actId="47"/>
        <pc:sldMkLst>
          <pc:docMk/>
          <pc:sldMk cId="2356651350" sldId="267"/>
        </pc:sldMkLst>
      </pc:sldChg>
    </pc:docChg>
  </pc:docChgLst>
  <pc:docChgLst>
    <pc:chgData name="Sharon Ong" userId="9eab6b2d-45b9-4dab-b847-d4c031ccc707" providerId="ADAL" clId="{B1F34D64-2AF7-4D7F-8D40-9EA6AB92034E}"/>
    <pc:docChg chg="modSld">
      <pc:chgData name="Sharon Ong" userId="9eab6b2d-45b9-4dab-b847-d4c031ccc707" providerId="ADAL" clId="{B1F34D64-2AF7-4D7F-8D40-9EA6AB92034E}" dt="2025-03-24T10:17:45.968" v="25" actId="20577"/>
      <pc:docMkLst>
        <pc:docMk/>
      </pc:docMkLst>
      <pc:sldChg chg="modSp mod">
        <pc:chgData name="Sharon Ong" userId="9eab6b2d-45b9-4dab-b847-d4c031ccc707" providerId="ADAL" clId="{B1F34D64-2AF7-4D7F-8D40-9EA6AB92034E}" dt="2025-03-24T10:17:45.968" v="25" actId="20577"/>
        <pc:sldMkLst>
          <pc:docMk/>
          <pc:sldMk cId="2798523066" sldId="279"/>
        </pc:sldMkLst>
      </pc:sldChg>
    </pc:docChg>
  </pc:docChgLst>
  <pc:docChgLst>
    <pc:chgData name="Sharon Ong" userId="9eab6b2d-45b9-4dab-b847-d4c031ccc707" providerId="ADAL" clId="{1A723EEA-4519-438E-B7A2-894DA2BCCC95}"/>
    <pc:docChg chg="delSld modSld">
      <pc:chgData name="Sharon Ong" userId="9eab6b2d-45b9-4dab-b847-d4c031ccc707" providerId="ADAL" clId="{1A723EEA-4519-438E-B7A2-894DA2BCCC95}" dt="2025-03-24T10:12:42.876" v="21" actId="47"/>
      <pc:docMkLst>
        <pc:docMk/>
      </pc:docMkLst>
      <pc:sldChg chg="del">
        <pc:chgData name="Sharon Ong" userId="9eab6b2d-45b9-4dab-b847-d4c031ccc707" providerId="ADAL" clId="{1A723EEA-4519-438E-B7A2-894DA2BCCC95}" dt="2025-03-24T10:12:18.733" v="0" actId="47"/>
        <pc:sldMkLst>
          <pc:docMk/>
          <pc:sldMk cId="3496080469" sldId="262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038614667" sldId="263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725154430" sldId="264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276047804" sldId="265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857893608" sldId="266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87382795" sldId="267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980366578" sldId="268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455465115" sldId="269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2379772953" sldId="270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993009606" sldId="271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432509796" sldId="272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1177074140" sldId="273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962594936" sldId="274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839820758" sldId="275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4000821554" sldId="276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668375400" sldId="277"/>
        </pc:sldMkLst>
      </pc:sldChg>
      <pc:sldChg chg="del">
        <pc:chgData name="Sharon Ong" userId="9eab6b2d-45b9-4dab-b847-d4c031ccc707" providerId="ADAL" clId="{1A723EEA-4519-438E-B7A2-894DA2BCCC95}" dt="2025-03-24T10:12:25.682" v="1" actId="47"/>
        <pc:sldMkLst>
          <pc:docMk/>
          <pc:sldMk cId="3126627269" sldId="278"/>
        </pc:sldMkLst>
      </pc:sldChg>
      <pc:sldChg chg="modSp mod">
        <pc:chgData name="Sharon Ong" userId="9eab6b2d-45b9-4dab-b847-d4c031ccc707" providerId="ADAL" clId="{1A723EEA-4519-438E-B7A2-894DA2BCCC95}" dt="2025-03-24T10:12:36.168" v="15" actId="20577"/>
        <pc:sldMkLst>
          <pc:docMk/>
          <pc:sldMk cId="2798523066" sldId="279"/>
        </pc:sldMkLst>
      </pc:sldChg>
      <pc:sldChg chg="modSp mod">
        <pc:chgData name="Sharon Ong" userId="9eab6b2d-45b9-4dab-b847-d4c031ccc707" providerId="ADAL" clId="{1A723EEA-4519-438E-B7A2-894DA2BCCC95}" dt="2025-03-24T10:12:39.294" v="20" actId="20577"/>
        <pc:sldMkLst>
          <pc:docMk/>
          <pc:sldMk cId="3069092339" sldId="280"/>
        </pc:sldMkLst>
        <pc:spChg chg="mod">
          <ac:chgData name="Sharon Ong" userId="9eab6b2d-45b9-4dab-b847-d4c031ccc707" providerId="ADAL" clId="{1A723EEA-4519-438E-B7A2-894DA2BCCC95}" dt="2025-03-24T10:12:39.294" v="20" actId="20577"/>
          <ac:spMkLst>
            <pc:docMk/>
            <pc:sldMk cId="3069092339" sldId="280"/>
            <ac:spMk id="6" creationId="{447E0B96-3AAC-312F-A2EC-7C9B745A4A1B}"/>
          </ac:spMkLst>
        </pc:spChg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399797623" sldId="281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627040516" sldId="282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266811377" sldId="284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965455271" sldId="285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741047454" sldId="286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276506873" sldId="288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964011214" sldId="289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2607586688" sldId="290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677300536" sldId="291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724743202" sldId="292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458446020" sldId="293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3952802111" sldId="294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818552994" sldId="295"/>
        </pc:sldMkLst>
      </pc:sldChg>
      <pc:sldChg chg="del">
        <pc:chgData name="Sharon Ong" userId="9eab6b2d-45b9-4dab-b847-d4c031ccc707" providerId="ADAL" clId="{1A723EEA-4519-438E-B7A2-894DA2BCCC95}" dt="2025-03-24T10:12:42.876" v="21" actId="47"/>
        <pc:sldMkLst>
          <pc:docMk/>
          <pc:sldMk cId="1675541279" sldId="296"/>
        </pc:sldMkLst>
      </pc:sldChg>
    </pc:docChg>
  </pc:docChgLst>
  <pc:docChgLst>
    <pc:chgData name="Dimalsha Perera" userId="9dc2b8f4-442d-41a2-acb5-24785a57a6eb" providerId="ADAL" clId="{8D778322-6C4F-455C-A5E1-FDBB372FB50A}"/>
    <pc:docChg chg="undo custSel modSld modMainMaster">
      <pc:chgData name="Dimalsha Perera" userId="9dc2b8f4-442d-41a2-acb5-24785a57a6eb" providerId="ADAL" clId="{8D778322-6C4F-455C-A5E1-FDBB372FB50A}" dt="2024-12-06T07:11:42.430" v="13"/>
      <pc:docMkLst>
        <pc:docMk/>
      </pc:docMkLst>
      <pc:sldChg chg="delSp mod setBg">
        <pc:chgData name="Dimalsha Perera" userId="9dc2b8f4-442d-41a2-acb5-24785a57a6eb" providerId="ADAL" clId="{8D778322-6C4F-455C-A5E1-FDBB372FB50A}" dt="2024-12-06T07:11:25.601" v="9"/>
        <pc:sldMkLst>
          <pc:docMk/>
          <pc:sldMk cId="2319624768" sldId="256"/>
        </pc:sldMkLst>
      </pc:sldChg>
      <pc:sldChg chg="delSp modSp mod setBg">
        <pc:chgData name="Dimalsha Perera" userId="9dc2b8f4-442d-41a2-acb5-24785a57a6eb" providerId="ADAL" clId="{8D778322-6C4F-455C-A5E1-FDBB372FB50A}" dt="2024-12-06T07:11:42.430" v="13"/>
        <pc:sldMkLst>
          <pc:docMk/>
          <pc:sldMk cId="3283077714" sldId="257"/>
        </pc:sldMkLst>
      </pc:sldChg>
      <pc:sldMasterChg chg="setBg modSldLayout">
        <pc:chgData name="Dimalsha Perera" userId="9dc2b8f4-442d-41a2-acb5-24785a57a6eb" providerId="ADAL" clId="{8D778322-6C4F-455C-A5E1-FDBB372FB50A}" dt="2024-12-06T07:10:34.316" v="3"/>
        <pc:sldMasterMkLst>
          <pc:docMk/>
          <pc:sldMasterMk cId="2418913778" sldId="2147483648"/>
        </pc:sldMasterMkLst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6416687" sldId="2147483649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95505694" sldId="2147483650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973661211" sldId="2147483651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218898502" sldId="2147483652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37379257" sldId="2147483653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654417359" sldId="2147483654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171743328" sldId="2147483655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375669357" sldId="2147483656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3982211888" sldId="2147483657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2288535144" sldId="2147483658"/>
          </pc:sldLayoutMkLst>
        </pc:sldLayoutChg>
        <pc:sldLayoutChg chg="setBg">
          <pc:chgData name="Dimalsha Perera" userId="9dc2b8f4-442d-41a2-acb5-24785a57a6eb" providerId="ADAL" clId="{8D778322-6C4F-455C-A5E1-FDBB372FB50A}" dt="2024-12-06T07:10:34.316" v="3"/>
          <pc:sldLayoutMkLst>
            <pc:docMk/>
            <pc:sldMasterMk cId="2418913778" sldId="2147483648"/>
            <pc:sldLayoutMk cId="1153035270" sldId="2147483659"/>
          </pc:sldLayoutMkLst>
        </pc:sldLayoutChg>
      </pc:sldMasterChg>
    </pc:docChg>
  </pc:docChgLst>
  <pc:docChgLst>
    <pc:chgData name="Dimalsha Perera" userId="9dc2b8f4-442d-41a2-acb5-24785a57a6eb" providerId="ADAL" clId="{165341ED-D4C6-4803-8DED-D4C8C11BE8FD}"/>
    <pc:docChg chg="undo custSel modSld addMainMaster delMainMaster modMainMaster">
      <pc:chgData name="Dimalsha Perera" userId="9dc2b8f4-442d-41a2-acb5-24785a57a6eb" providerId="ADAL" clId="{165341ED-D4C6-4803-8DED-D4C8C11BE8FD}" dt="2024-11-13T06:52:39.055" v="51" actId="2711"/>
      <pc:docMkLst>
        <pc:docMk/>
      </pc:docMkLst>
      <pc:sldChg chg="addSp modSp mod">
        <pc:chgData name="Dimalsha Perera" userId="9dc2b8f4-442d-41a2-acb5-24785a57a6eb" providerId="ADAL" clId="{165341ED-D4C6-4803-8DED-D4C8C11BE8FD}" dt="2024-11-13T06:52:05.273" v="43" actId="1076"/>
        <pc:sldMkLst>
          <pc:docMk/>
          <pc:sldMk cId="2319624768" sldId="256"/>
        </pc:sldMkLst>
      </pc:sldChg>
      <pc:sldChg chg="addSp delSp modSp mod">
        <pc:chgData name="Dimalsha Perera" userId="9dc2b8f4-442d-41a2-acb5-24785a57a6eb" providerId="ADAL" clId="{165341ED-D4C6-4803-8DED-D4C8C11BE8FD}" dt="2024-11-13T06:52:39.055" v="51" actId="2711"/>
        <pc:sldMkLst>
          <pc:docMk/>
          <pc:sldMk cId="3283077714" sldId="257"/>
        </pc:sldMkLst>
      </pc:sldChg>
      <pc:sldMasterChg chg="new del mod addSldLayout delSldLayout">
        <pc:chgData name="Dimalsha Perera" userId="9dc2b8f4-442d-41a2-acb5-24785a57a6eb" providerId="ADAL" clId="{165341ED-D4C6-4803-8DED-D4C8C11BE8FD}" dt="2024-11-13T06:49:26.773" v="2" actId="6938"/>
        <pc:sldMasterMkLst>
          <pc:docMk/>
          <pc:sldMasterMk cId="2985387013" sldId="2147483660"/>
        </pc:sldMasterMkLst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191660908" sldId="2147483661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358720428" sldId="2147483662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301332826" sldId="2147483663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535520162" sldId="2147483664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64955215" sldId="2147483665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892275843" sldId="2147483666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939976405" sldId="2147483667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1900862152" sldId="2147483668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842344578" sldId="2147483669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2098210929" sldId="2147483670"/>
          </pc:sldLayoutMkLst>
        </pc:sldLayoutChg>
        <pc:sldLayoutChg chg="new del replId">
          <pc:chgData name="Dimalsha Perera" userId="9dc2b8f4-442d-41a2-acb5-24785a57a6eb" providerId="ADAL" clId="{165341ED-D4C6-4803-8DED-D4C8C11BE8FD}" dt="2024-11-13T06:49:26.773" v="2" actId="6938"/>
          <pc:sldLayoutMkLst>
            <pc:docMk/>
            <pc:sldMasterMk cId="2985387013" sldId="2147483660"/>
            <pc:sldLayoutMk cId="3545583721" sldId="2147483671"/>
          </pc:sldLayoutMkLst>
        </pc:sldLayoutChg>
      </pc:sldMasterChg>
    </pc:docChg>
  </pc:docChgLst>
  <pc:docChgLst>
    <pc:chgData name="Yethidar Khaing" userId="S::yethidar.khaing@mpinetwork.com::46b36f6a-4c97-4967-adf0-77de5f47d1e7" providerId="AD" clId="Web-{B85300A8-3BA0-E712-2238-39E18890FECB}"/>
    <pc:docChg chg="modSld">
      <pc:chgData name="Yethidar Khaing" userId="S::yethidar.khaing@mpinetwork.com::46b36f6a-4c97-4967-adf0-77de5f47d1e7" providerId="AD" clId="Web-{B85300A8-3BA0-E712-2238-39E18890FECB}" dt="2025-02-19T07:43:49.656" v="0" actId="20577"/>
      <pc:docMkLst>
        <pc:docMk/>
      </pc:docMkLst>
      <pc:sldChg chg="modSp">
        <pc:chgData name="Yethidar Khaing" userId="S::yethidar.khaing@mpinetwork.com::46b36f6a-4c97-4967-adf0-77de5f47d1e7" providerId="AD" clId="Web-{B85300A8-3BA0-E712-2238-39E18890FECB}" dt="2025-02-19T07:43:49.656" v="0" actId="20577"/>
        <pc:sldMkLst>
          <pc:docMk/>
          <pc:sldMk cId="2319624768" sldId="256"/>
        </pc:sldMkLst>
        <pc:spChg chg="mod">
          <ac:chgData name="Yethidar Khaing" userId="S::yethidar.khaing@mpinetwork.com::46b36f6a-4c97-4967-adf0-77de5f47d1e7" providerId="AD" clId="Web-{B85300A8-3BA0-E712-2238-39E18890FECB}" dt="2025-02-19T07:43:49.656" v="0" actId="20577"/>
          <ac:spMkLst>
            <pc:docMk/>
            <pc:sldMk cId="2319624768" sldId="256"/>
            <ac:spMk id="3" creationId="{3B195A1C-7B0E-7121-F789-814A8AC38E44}"/>
          </ac:spMkLst>
        </pc:spChg>
      </pc:sldChg>
    </pc:docChg>
  </pc:docChgLst>
  <pc:docChgLst>
    <pc:chgData name="Joyce Gao" userId="e16e1a11-45c8-4288-a387-3b3ce7ae45cc" providerId="ADAL" clId="{8E812362-74E6-4031-877A-60DD9CC43F8A}"/>
    <pc:docChg chg="modSld">
      <pc:chgData name="Joyce Gao" userId="e16e1a11-45c8-4288-a387-3b3ce7ae45cc" providerId="ADAL" clId="{8E812362-74E6-4031-877A-60DD9CC43F8A}" dt="2025-02-19T07:59:08.806" v="62" actId="20577"/>
      <pc:docMkLst>
        <pc:docMk/>
      </pc:docMkLst>
      <pc:sldChg chg="modSp mod">
        <pc:chgData name="Joyce Gao" userId="e16e1a11-45c8-4288-a387-3b3ce7ae45cc" providerId="ADAL" clId="{8E812362-74E6-4031-877A-60DD9CC43F8A}" dt="2025-02-19T07:58:12.429" v="48"/>
        <pc:sldMkLst>
          <pc:docMk/>
          <pc:sldMk cId="4172949165" sldId="260"/>
        </pc:sldMkLst>
      </pc:sldChg>
      <pc:sldChg chg="modSp mod">
        <pc:chgData name="Joyce Gao" userId="e16e1a11-45c8-4288-a387-3b3ce7ae45cc" providerId="ADAL" clId="{8E812362-74E6-4031-877A-60DD9CC43F8A}" dt="2025-02-19T07:59:08.806" v="62" actId="20577"/>
        <pc:sldMkLst>
          <pc:docMk/>
          <pc:sldMk cId="894636636" sldId="261"/>
        </pc:sldMkLst>
      </pc:sldChg>
      <pc:sldChg chg="modSp mod">
        <pc:chgData name="Joyce Gao" userId="e16e1a11-45c8-4288-a387-3b3ce7ae45cc" providerId="ADAL" clId="{8E812362-74E6-4031-877A-60DD9CC43F8A}" dt="2025-02-19T07:58:30.243" v="54" actId="20577"/>
        <pc:sldMkLst>
          <pc:docMk/>
          <pc:sldMk cId="3284025533" sldId="263"/>
        </pc:sldMkLst>
      </pc:sldChg>
    </pc:docChg>
  </pc:docChgLst>
  <pc:docChgLst>
    <pc:chgData name="Putri Fatin" userId="8a286699-c520-4b20-9e42-c403ba1b4170" providerId="ADAL" clId="{BFA77DED-47B4-41F2-B259-0FE12B7FCE1B}"/>
    <pc:docChg chg="undo custSel addSld delSld modSld sldOrd">
      <pc:chgData name="Putri Fatin" userId="8a286699-c520-4b20-9e42-c403ba1b4170" providerId="ADAL" clId="{BFA77DED-47B4-41F2-B259-0FE12B7FCE1B}" dt="2025-03-04T16:43:51.045" v="1488" actId="113"/>
      <pc:docMkLst>
        <pc:docMk/>
      </pc:docMkLst>
      <pc:sldChg chg="addSp delSp modSp mod">
        <pc:chgData name="Putri Fatin" userId="8a286699-c520-4b20-9e42-c403ba1b4170" providerId="ADAL" clId="{BFA77DED-47B4-41F2-B259-0FE12B7FCE1B}" dt="2025-03-03T02:01:01.046" v="1030" actId="1038"/>
        <pc:sldMkLst>
          <pc:docMk/>
          <pc:sldMk cId="4172949165" sldId="260"/>
        </pc:sldMkLst>
      </pc:sldChg>
      <pc:sldChg chg="addSp delSp modSp mod">
        <pc:chgData name="Putri Fatin" userId="8a286699-c520-4b20-9e42-c403ba1b4170" providerId="ADAL" clId="{BFA77DED-47B4-41F2-B259-0FE12B7FCE1B}" dt="2025-03-03T02:01:32.313" v="1036" actId="27636"/>
        <pc:sldMkLst>
          <pc:docMk/>
          <pc:sldMk cId="3284025533" sldId="263"/>
        </pc:sldMkLst>
      </pc:sldChg>
      <pc:sldChg chg="addSp delSp modSp mod ord">
        <pc:chgData name="Putri Fatin" userId="8a286699-c520-4b20-9e42-c403ba1b4170" providerId="ADAL" clId="{BFA77DED-47B4-41F2-B259-0FE12B7FCE1B}" dt="2025-03-04T16:43:51.045" v="1488" actId="113"/>
        <pc:sldMkLst>
          <pc:docMk/>
          <pc:sldMk cId="1664290446" sldId="265"/>
        </pc:sldMkLst>
      </pc:sldChg>
      <pc:sldChg chg="addSp delSp modSp mod">
        <pc:chgData name="Putri Fatin" userId="8a286699-c520-4b20-9e42-c403ba1b4170" providerId="ADAL" clId="{BFA77DED-47B4-41F2-B259-0FE12B7FCE1B}" dt="2025-03-03T02:08:23.004" v="1038"/>
        <pc:sldMkLst>
          <pc:docMk/>
          <pc:sldMk cId="794216562" sldId="266"/>
        </pc:sldMkLst>
      </pc:sldChg>
      <pc:sldChg chg="addSp delSp modSp add del mod modShow">
        <pc:chgData name="Putri Fatin" userId="8a286699-c520-4b20-9e42-c403ba1b4170" providerId="ADAL" clId="{BFA77DED-47B4-41F2-B259-0FE12B7FCE1B}" dt="2025-03-03T02:08:51.507" v="1041" actId="47"/>
        <pc:sldMkLst>
          <pc:docMk/>
          <pc:sldMk cId="2192956801" sldId="267"/>
        </pc:sldMkLst>
      </pc:sldChg>
      <pc:sldChg chg="add del setBg">
        <pc:chgData name="Putri Fatin" userId="8a286699-c520-4b20-9e42-c403ba1b4170" providerId="ADAL" clId="{BFA77DED-47B4-41F2-B259-0FE12B7FCE1B}" dt="2025-02-25T15:10:53.730" v="791"/>
        <pc:sldMkLst>
          <pc:docMk/>
          <pc:sldMk cId="2333217087" sldId="267"/>
        </pc:sldMkLst>
      </pc:sldChg>
      <pc:sldChg chg="new">
        <pc:chgData name="Putri Fatin" userId="8a286699-c520-4b20-9e42-c403ba1b4170" providerId="ADAL" clId="{BFA77DED-47B4-41F2-B259-0FE12B7FCE1B}" dt="2025-02-27T09:42:47.831" v="989" actId="680"/>
        <pc:sldMkLst>
          <pc:docMk/>
          <pc:sldMk cId="3829924288" sldId="268"/>
        </pc:sldMkLst>
      </pc:sldChg>
    </pc:docChg>
  </pc:docChgLst>
  <pc:docChgLst>
    <pc:chgData name="Putri Fatin" userId="8a286699-c520-4b20-9e42-c403ba1b4170" providerId="ADAL" clId="{EE7DE076-14CA-49DD-A59E-75BC2A051846}"/>
    <pc:docChg chg="undo custSel addSld delSld modSld">
      <pc:chgData name="Putri Fatin" userId="8a286699-c520-4b20-9e42-c403ba1b4170" providerId="ADAL" clId="{EE7DE076-14CA-49DD-A59E-75BC2A051846}" dt="2025-02-19T03:57:38.964" v="1303" actId="20577"/>
      <pc:docMkLst>
        <pc:docMk/>
      </pc:docMkLst>
      <pc:sldChg chg="modSp mod">
        <pc:chgData name="Putri Fatin" userId="8a286699-c520-4b20-9e42-c403ba1b4170" providerId="ADAL" clId="{EE7DE076-14CA-49DD-A59E-75BC2A051846}" dt="2025-02-07T09:52:46.600" v="1084" actId="113"/>
        <pc:sldMkLst>
          <pc:docMk/>
          <pc:sldMk cId="2319624768" sldId="256"/>
        </pc:sldMkLst>
        <pc:spChg chg="mod">
          <ac:chgData name="Putri Fatin" userId="8a286699-c520-4b20-9e42-c403ba1b4170" providerId="ADAL" clId="{EE7DE076-14CA-49DD-A59E-75BC2A051846}" dt="2025-02-07T09:52:46.600" v="1084" actId="113"/>
          <ac:spMkLst>
            <pc:docMk/>
            <pc:sldMk cId="2319624768" sldId="256"/>
            <ac:spMk id="3" creationId="{3B195A1C-7B0E-7121-F789-814A8AC38E44}"/>
          </ac:spMkLst>
        </pc:spChg>
      </pc:sldChg>
      <pc:sldChg chg="addSp delSp modSp mod">
        <pc:chgData name="Putri Fatin" userId="8a286699-c520-4b20-9e42-c403ba1b4170" providerId="ADAL" clId="{EE7DE076-14CA-49DD-A59E-75BC2A051846}" dt="2025-02-19T03:57:38.964" v="1303" actId="20577"/>
        <pc:sldMkLst>
          <pc:docMk/>
          <pc:sldMk cId="3283077714" sldId="257"/>
        </pc:sldMkLst>
      </pc:sldChg>
      <pc:sldChg chg="add del setBg">
        <pc:chgData name="Putri Fatin" userId="8a286699-c520-4b20-9e42-c403ba1b4170" providerId="ADAL" clId="{EE7DE076-14CA-49DD-A59E-75BC2A051846}" dt="2025-02-07T08:51:39.111" v="340" actId="47"/>
        <pc:sldMkLst>
          <pc:docMk/>
          <pc:sldMk cId="3622535248" sldId="258"/>
        </pc:sldMkLst>
      </pc:sldChg>
      <pc:sldChg chg="addSp delSp modSp add mod">
        <pc:chgData name="Putri Fatin" userId="8a286699-c520-4b20-9e42-c403ba1b4170" providerId="ADAL" clId="{EE7DE076-14CA-49DD-A59E-75BC2A051846}" dt="2025-02-19T03:57:16.091" v="1283" actId="20577"/>
        <pc:sldMkLst>
          <pc:docMk/>
          <pc:sldMk cId="408973057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40A8-19A1-FA1C-59F2-ADAFD31E8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8D569-0254-15C7-37D0-774B7FCCF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849AD-84D7-D88A-D8A4-A0D0A1C6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85634-1F25-BBFE-93A3-77104E28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DAFC-E085-1EE0-F907-8ED3C0FA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641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BA50C-2DA7-84CB-5911-B3A26FF7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C3F2-B658-4196-A70D-D6C8B117C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61D3F-76F9-BDA6-691F-64D6631E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F6529-1FFB-BCA9-7764-FDBC7EB4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A29AB-77F5-2526-AD66-83CCA19B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50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A677-DAE1-E4EA-50D0-0B6BDEEC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C73CA-54FE-664F-79BC-6F27D6B0A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64EE3-DD16-0FBE-2F3B-5414783B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AE5E-9A83-AEF0-C03D-C5E61591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2C7E-CDB0-336E-BF39-85204813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7366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F45F-ECC8-7CA3-FC2D-3FC3AC82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A1BC-1413-825F-A081-6EA64039E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CB84-5FF9-9BF3-CE7F-3523DCD14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3D4AB-AE76-3103-D9D9-E6E5A3F3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57BD4-AD58-C67C-FECD-7240F138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F671D-AB58-CA57-3B80-0FE4BB1D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889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3980-5D96-63CA-97BC-C57B3C8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01DC9-68D4-8E8F-0B77-18F7F5B9F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2BDF2-F95F-EAF6-AD3D-376B777A5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F636C-0F61-D349-1DB1-925E5F3EC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14AED7-B8B4-1264-34E2-131A02D3A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09A16B-91AC-2E99-B750-DED37551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CE65A-C912-C322-8F66-6D6349C8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87FD2-E43A-3112-0777-DD9BF33F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73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E0E9-2526-9FE6-B511-0C36490F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553D8-EF9E-895A-AEE3-426F217C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E2308-A9DC-38CB-5AA8-93F02687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052F1-C5C2-1331-97B5-ACCA1734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441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9E68E-1E22-E6B0-2AF7-016D14EE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F97C3-A81D-0C64-9799-DF5D6651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FE8BB-30E1-6DF9-0A21-2B388A9FD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174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ED7CA-FE91-F395-0E45-6B8BBA05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35B33-79BD-B486-9499-5F2EDEF1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F6CF-60F7-52F1-4AC1-A89E3B078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B3AD9-3DCC-D7F1-58C1-59B5502D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A06EA-634C-37C8-AFF0-94C8BB28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F8F87-1588-555D-D38E-5FAF2524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56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2F81-C9EE-7018-C9D4-DABE189F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0C8748-5FDA-AFEF-6D09-0595A9BE9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E249B-4137-F14F-027E-7DD9B64E0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F0B04-931F-B457-2502-1893C0B8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E3E6C-04E9-E055-7785-5EF3C63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ADB71-B9F5-72F3-763B-14D84158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8221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BD8-B270-1F68-933F-689D89D6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714B-7658-D690-6CDB-AF4607582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4245C-966A-C157-16CA-25DB08ED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95D4-8265-B4B6-A01F-F7B14A4B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562E5-CFE3-DB0D-7A1C-C8E61374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8853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55331-8DF7-FBEE-17DA-728BB15B0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35CED-E019-AC21-A768-25C4F420E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3C986-678D-BAB0-C063-9E4B4CD9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4E965-98EF-6F75-15C3-C0817160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EE727-740D-EEA4-2A60-3F4A413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5303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E6C89-68C6-FD2F-579F-C915B31D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5B2AC-B810-8506-8C8F-76074D89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8E9EA-7F80-3E74-59FD-82BCFE735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62EF-3CB8-485C-9ED2-3159A000E9FC}" type="datetimeFigureOut">
              <a:rPr lang="en-PH" smtClean="0"/>
              <a:t>03/05/2025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62C3C-2898-DF4B-CDA3-212DC2E6F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11A8D-328C-A425-C696-A0308F68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4CD6C-035A-42FC-B1C5-20AB21D40A7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891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95A1C-7B0E-7121-F789-814A8AC38E44}"/>
              </a:ext>
            </a:extLst>
          </p:cNvPr>
          <p:cNvSpPr txBox="1"/>
          <p:nvPr/>
        </p:nvSpPr>
        <p:spPr>
          <a:xfrm>
            <a:off x="778764" y="2295144"/>
            <a:ext cx="10634472" cy="1015663"/>
          </a:xfrm>
          <a:prstGeom prst="rect">
            <a:avLst/>
          </a:prstGeom>
          <a:solidFill>
            <a:schemeClr val="bg2">
              <a:alpha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venir Next LT Pro"/>
              </a:rPr>
              <a:t>[SESSION TITLE]</a:t>
            </a:r>
            <a:endParaRPr lang="en-SG" sz="6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49C662-7595-E07D-37BD-D320810EFB4E}"/>
              </a:ext>
            </a:extLst>
          </p:cNvPr>
          <p:cNvSpPr txBox="1"/>
          <p:nvPr/>
        </p:nvSpPr>
        <p:spPr>
          <a:xfrm>
            <a:off x="3038094" y="4381918"/>
            <a:ext cx="6115812" cy="553998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Avenir Next LT Pro"/>
              </a:rPr>
              <a:t>By: [SPEAKER NAME}</a:t>
            </a:r>
            <a:endParaRPr lang="en-SG" sz="3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2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0893-2C92-0FC0-2F17-361D8FBD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C192FD-2CC8-E2EB-1E7E-47B80722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5" y="952460"/>
            <a:ext cx="10515600" cy="756833"/>
          </a:xfrm>
        </p:spPr>
        <p:txBody>
          <a:bodyPr>
            <a:normAutofit/>
          </a:bodyPr>
          <a:lstStyle/>
          <a:p>
            <a:r>
              <a:rPr lang="en-SG" sz="3200" b="1" dirty="0">
                <a:latin typeface="Avenir Next LT Pro" panose="020B0504020202020204" pitchFamily="34" charset="0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79389-2B69-2526-7121-2B2F00FDE607}"/>
              </a:ext>
            </a:extLst>
          </p:cNvPr>
          <p:cNvSpPr txBox="1"/>
          <p:nvPr/>
        </p:nvSpPr>
        <p:spPr>
          <a:xfrm>
            <a:off x="327596" y="1570228"/>
            <a:ext cx="8368348" cy="170758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CONTENT: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venir Next LT Pro" panose="020B0504020202020204" pitchFamily="34" charset="0"/>
              </a:rPr>
              <a:t>Font Size: 18 </a:t>
            </a:r>
            <a:endParaRPr lang="en-SG" dirty="0">
              <a:latin typeface="Avenir Next LT Pro" panose="020B05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SG" dirty="0">
                <a:latin typeface="Avenir Next LT Pro" panose="020B0504020202020204" pitchFamily="34" charset="0"/>
              </a:rPr>
              <a:t>Font Colour: Black</a:t>
            </a:r>
          </a:p>
          <a:p>
            <a:pPr>
              <a:lnSpc>
                <a:spcPct val="150000"/>
              </a:lnSpc>
            </a:pPr>
            <a:r>
              <a:rPr lang="en-SG" dirty="0">
                <a:latin typeface="Avenir Next LT Pro" panose="020B0504020202020204" pitchFamily="34" charset="0"/>
              </a:rPr>
              <a:t>Font: Avenir Next LT Pro</a:t>
            </a:r>
          </a:p>
        </p:txBody>
      </p:sp>
    </p:spTree>
    <p:extLst>
      <p:ext uri="{BB962C8B-B14F-4D97-AF65-F5344CB8AC3E}">
        <p14:creationId xmlns:p14="http://schemas.microsoft.com/office/powerpoint/2010/main" val="89463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DAAB7-BE68-C4AC-177E-4798D6C23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F2F425-AA29-49CF-BC68-9C014D5980D9}"/>
              </a:ext>
            </a:extLst>
          </p:cNvPr>
          <p:cNvSpPr txBox="1"/>
          <p:nvPr/>
        </p:nvSpPr>
        <p:spPr>
          <a:xfrm>
            <a:off x="778764" y="2228671"/>
            <a:ext cx="1063447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venir Next LT Pro"/>
              </a:rPr>
              <a:t>THANK YOU</a:t>
            </a:r>
            <a:endParaRPr lang="en-SG" sz="72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6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20" ma:contentTypeDescription="Create a new document." ma:contentTypeScope="" ma:versionID="36e1633ba72920eb72f5db41cf5609c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b0efee271340d95d456894c44f571acd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Props1.xml><?xml version="1.0" encoding="utf-8"?>
<ds:datastoreItem xmlns:ds="http://schemas.openxmlformats.org/officeDocument/2006/customXml" ds:itemID="{661A9E6A-A202-43C1-91B4-4350D2EC7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5B40CE-0195-4C73-872C-5F19F8230B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D09885-9BC9-4A27-9015-69F0C42A3F08}">
  <ds:schemaRefs>
    <ds:schemaRef ds:uri="0ca96646-bb4c-4bb5-9317-957456722ced"/>
    <ds:schemaRef ds:uri="6952c6f4-7854-47a8-99bb-16a8596d805d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29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Calibri</vt:lpstr>
      <vt:lpstr>Calibri Light</vt:lpstr>
      <vt:lpstr>Office Theme</vt:lpstr>
      <vt:lpstr>PowerPoint Presentation</vt:lpstr>
      <vt:lpstr>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Tordesillas</dc:creator>
  <cp:lastModifiedBy>Sharon Ong</cp:lastModifiedBy>
  <cp:revision>1</cp:revision>
  <dcterms:created xsi:type="dcterms:W3CDTF">2024-10-15T23:43:48Z</dcterms:created>
  <dcterms:modified xsi:type="dcterms:W3CDTF">2025-05-03T10:26:51Z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