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0643A-BCDA-260D-5194-72BAABDAF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53A3A8-70B5-68CC-795C-6164D2E8A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72C85-575A-5050-02EE-56697888C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46B3E-F54C-9F67-93CE-2122D32E8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7CE7D-C08E-BB61-A218-8BB99B6D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37516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64674-379E-2579-20DC-18BB2E03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F54E5-3BD7-0826-FA80-49B66DDF8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607F-018A-5EA4-818C-EDA3C2E5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D62B3-1975-D507-F6B5-4B919297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03581-2CE2-A0FA-DC72-16E69041C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1685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2A8F9-07BA-BD53-BFA1-DC724F99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692E5-1C71-BEFC-5A7E-D14188DE1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68F51-7106-A93C-1758-AC912EA8B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91011-4B7C-488F-92A9-B9ECA8B12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EFE4A-1093-C84B-243E-D8C77BFD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3429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CFCD4-947E-7656-5685-5E89BFF92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A1D2-6F50-B9AE-A8EC-1EA3F1C2BB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2406C9-E95A-1ACE-B885-24E9B7915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B1A23-91D0-F245-5998-EF6D5CB36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3DC8EB-801D-3A9A-C77E-17792EDA0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AF147-A91D-14D1-35B7-9407EAC82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4718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E38B0-DBE2-5AEE-9BE4-59614E925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50FF5-BB40-E77B-4473-A9D4A3202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846A42-4707-45A4-7B60-C1804F432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BAA69-CBF9-54FD-04BB-0CD39DE95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85EDB-353A-BFD1-99E9-685778BD1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76C101-54FE-F680-9B0A-62652861F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C3942F-1E4E-F248-F323-8CC32AE2E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768832-B804-6273-B909-07504AA7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8078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9B784-8495-5B28-91E9-718464743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338B85-96CA-1262-226F-120651A4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7CF32E-4418-7B74-BD74-4F5239320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6DA6B-FF1B-D812-A31D-C18D20716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3075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F61B60-A422-89F3-D7F5-CC919371B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0FC5BB-896C-C342-6A7F-C86B7871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D598A-370A-4B72-B2F5-FCBA475BB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5210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0154-2976-F79E-BC1E-DD28D4CD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BFC0-3D81-787E-81ED-455828DF5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EBC56-BBD0-1D3A-39E1-C64ED8751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0998D-3B51-27A9-C631-64C2BC8D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19F11-B13D-2244-DD16-144D7108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E84C1-60D0-1851-B94F-DEA2EC9E3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64438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E8EF-059F-C91F-5A24-8A62F53A8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DE4904-E8FC-5A3F-6A00-668EA40999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B0C17-8AC8-930E-1723-A070826DB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5E548-62AF-23D3-CEBC-8CC143911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4697E-3800-17D6-4F9E-A881E89F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A8DBC-8B59-D70B-3311-2A6BF2B6A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72075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896F0-A8ED-5AB8-14E9-99B1B0EA6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B805A7-B5B2-A708-31D4-BF92F36EB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05A36-E020-3CFE-0034-AA7D1BA6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95F1F-2FC9-FFF3-5A31-97C96B319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185A5-2723-5273-FC44-7DF0B03BE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55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54634-5741-7ECB-FF74-4D53730F7B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DF6E9-B312-6B49-68CB-9E0773069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7D568-A958-5B7E-FC8C-B83CA1A0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D0ACA-C529-D8DE-4D9C-941B774CD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3F6C2-0EA3-C791-C552-C1444423F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1843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597FC3-9074-279F-7371-09CF088CC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09857-1572-893A-633B-1560BA0AF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36F7A-F713-73EA-5851-D1A372E9E0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700B1-2EA9-4E9D-8AD0-141C6AC1D4BF}" type="datetimeFigureOut">
              <a:rPr lang="en-SG" smtClean="0"/>
              <a:t>13/3/2025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7AB7C-8DB8-87D2-D9BB-521B8D82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BD2BE-5BA6-B856-4744-564F67654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18962-24A2-41D2-AEE7-73EFD4DDE0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703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4CF562-7D1D-84C2-F041-86E88385A95A}"/>
              </a:ext>
            </a:extLst>
          </p:cNvPr>
          <p:cNvSpPr txBox="1"/>
          <p:nvPr/>
        </p:nvSpPr>
        <p:spPr>
          <a:xfrm>
            <a:off x="3078480" y="2286000"/>
            <a:ext cx="635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venir Next LT Pro" panose="020B0504020202020204" pitchFamily="34" charset="0"/>
              </a:rPr>
              <a:t>Click to add title</a:t>
            </a:r>
            <a:endParaRPr lang="en-SG" sz="6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F24B3B-64DE-AA92-FE64-CB37FC438695}"/>
              </a:ext>
            </a:extLst>
          </p:cNvPr>
          <p:cNvSpPr txBox="1"/>
          <p:nvPr/>
        </p:nvSpPr>
        <p:spPr>
          <a:xfrm>
            <a:off x="2669565" y="3301663"/>
            <a:ext cx="7705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Click to add subtitle</a:t>
            </a:r>
            <a:endParaRPr lang="en-SG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52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7D691-498E-A0CE-E38A-B48633C2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814" y="1180214"/>
            <a:ext cx="10515600" cy="925143"/>
          </a:xfrm>
        </p:spPr>
        <p:txBody>
          <a:bodyPr/>
          <a:lstStyle/>
          <a:p>
            <a:endParaRPr lang="en-SG" dirty="0">
              <a:latin typeface="Avenir Next LT Pro" panose="020B05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2FFB1-1627-459A-CA41-3F8D4E34E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14" y="2250926"/>
            <a:ext cx="10515600" cy="4351338"/>
          </a:xfrm>
        </p:spPr>
        <p:txBody>
          <a:bodyPr/>
          <a:lstStyle/>
          <a:p>
            <a:endParaRPr lang="en-SG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258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Avenir Next LT Pro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Dimalsha Perera</dc:creator>
  <cp:lastModifiedBy>Dimalsha Perera</cp:lastModifiedBy>
  <cp:revision>1</cp:revision>
  <dcterms:created xsi:type="dcterms:W3CDTF">2025-03-13T03:01:25Z</dcterms:created>
  <dcterms:modified xsi:type="dcterms:W3CDTF">2025-03-13T03:04:28Z</dcterms:modified>
</cp:coreProperties>
</file>