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778322-6C4F-455C-A5E1-FDBB372FB50A}" v="9" dt="2024-12-06T07:11:42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malsha Perera" userId="9dc2b8f4-442d-41a2-acb5-24785a57a6eb" providerId="ADAL" clId="{8D778322-6C4F-455C-A5E1-FDBB372FB50A}"/>
    <pc:docChg chg="undo custSel modSld modMainMaster">
      <pc:chgData name="Dimalsha Perera" userId="9dc2b8f4-442d-41a2-acb5-24785a57a6eb" providerId="ADAL" clId="{8D778322-6C4F-455C-A5E1-FDBB372FB50A}" dt="2024-12-06T07:11:42.430" v="13"/>
      <pc:docMkLst>
        <pc:docMk/>
      </pc:docMkLst>
      <pc:sldChg chg="delSp mod setBg">
        <pc:chgData name="Dimalsha Perera" userId="9dc2b8f4-442d-41a2-acb5-24785a57a6eb" providerId="ADAL" clId="{8D778322-6C4F-455C-A5E1-FDBB372FB50A}" dt="2024-12-06T07:11:25.601" v="9"/>
        <pc:sldMkLst>
          <pc:docMk/>
          <pc:sldMk cId="2319624768" sldId="256"/>
        </pc:sldMkLst>
        <pc:picChg chg="del">
          <ac:chgData name="Dimalsha Perera" userId="9dc2b8f4-442d-41a2-acb5-24785a57a6eb" providerId="ADAL" clId="{8D778322-6C4F-455C-A5E1-FDBB372FB50A}" dt="2024-12-06T07:10:44.680" v="4" actId="478"/>
          <ac:picMkLst>
            <pc:docMk/>
            <pc:sldMk cId="2319624768" sldId="256"/>
            <ac:picMk id="4" creationId="{8D3CFF70-2E1C-057F-FDB0-18669281F625}"/>
          </ac:picMkLst>
        </pc:picChg>
      </pc:sldChg>
      <pc:sldChg chg="delSp modSp mod setBg">
        <pc:chgData name="Dimalsha Perera" userId="9dc2b8f4-442d-41a2-acb5-24785a57a6eb" providerId="ADAL" clId="{8D778322-6C4F-455C-A5E1-FDBB372FB50A}" dt="2024-12-06T07:11:42.430" v="13"/>
        <pc:sldMkLst>
          <pc:docMk/>
          <pc:sldMk cId="3283077714" sldId="257"/>
        </pc:sldMkLst>
        <pc:picChg chg="del mod">
          <ac:chgData name="Dimalsha Perera" userId="9dc2b8f4-442d-41a2-acb5-24785a57a6eb" providerId="ADAL" clId="{8D778322-6C4F-455C-A5E1-FDBB372FB50A}" dt="2024-12-06T07:11:34.865" v="11" actId="478"/>
          <ac:picMkLst>
            <pc:docMk/>
            <pc:sldMk cId="3283077714" sldId="257"/>
            <ac:picMk id="3" creationId="{3D19BED6-C9A4-0B0C-DDEB-49E2CB88275C}"/>
          </ac:picMkLst>
        </pc:picChg>
      </pc:sldChg>
      <pc:sldMasterChg chg="setBg modSldLayout">
        <pc:chgData name="Dimalsha Perera" userId="9dc2b8f4-442d-41a2-acb5-24785a57a6eb" providerId="ADAL" clId="{8D778322-6C4F-455C-A5E1-FDBB372FB50A}" dt="2024-12-06T07:10:34.316" v="3"/>
        <pc:sldMasterMkLst>
          <pc:docMk/>
          <pc:sldMasterMk cId="2418913778" sldId="2147483648"/>
        </pc:sldMasterMkLst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96416687" sldId="2147483649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95505694" sldId="2147483650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973661211" sldId="2147483651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218898502" sldId="2147483652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37379257" sldId="2147483653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654417359" sldId="2147483654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171743328" sldId="2147483655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375669357" sldId="2147483656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982211888" sldId="2147483657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2288535144" sldId="2147483658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153035270" sldId="2147483659"/>
          </pc:sldLayoutMkLst>
        </pc:sldLayoutChg>
      </pc:sldMasterChg>
    </pc:docChg>
  </pc:docChgLst>
  <pc:docChgLst>
    <pc:chgData name="Dimalsha Perera" userId="9dc2b8f4-442d-41a2-acb5-24785a57a6eb" providerId="ADAL" clId="{165341ED-D4C6-4803-8DED-D4C8C11BE8FD}"/>
    <pc:docChg chg="undo custSel modSld addMainMaster delMainMaster modMainMaster">
      <pc:chgData name="Dimalsha Perera" userId="9dc2b8f4-442d-41a2-acb5-24785a57a6eb" providerId="ADAL" clId="{165341ED-D4C6-4803-8DED-D4C8C11BE8FD}" dt="2024-11-13T06:52:39.055" v="51" actId="2711"/>
      <pc:docMkLst>
        <pc:docMk/>
      </pc:docMkLst>
      <pc:sldChg chg="addSp modSp mod">
        <pc:chgData name="Dimalsha Perera" userId="9dc2b8f4-442d-41a2-acb5-24785a57a6eb" providerId="ADAL" clId="{165341ED-D4C6-4803-8DED-D4C8C11BE8FD}" dt="2024-11-13T06:52:05.273" v="43" actId="1076"/>
        <pc:sldMkLst>
          <pc:docMk/>
          <pc:sldMk cId="2319624768" sldId="256"/>
        </pc:sldMkLst>
        <pc:spChg chg="add mod">
          <ac:chgData name="Dimalsha Perera" userId="9dc2b8f4-442d-41a2-acb5-24785a57a6eb" providerId="ADAL" clId="{165341ED-D4C6-4803-8DED-D4C8C11BE8FD}" dt="2024-11-13T06:51:25.676" v="29" actId="2711"/>
          <ac:spMkLst>
            <pc:docMk/>
            <pc:sldMk cId="2319624768" sldId="256"/>
            <ac:spMk id="3" creationId="{3B195A1C-7B0E-7121-F789-814A8AC38E44}"/>
          </ac:spMkLst>
        </pc:spChg>
        <pc:spChg chg="add mod">
          <ac:chgData name="Dimalsha Perera" userId="9dc2b8f4-442d-41a2-acb5-24785a57a6eb" providerId="ADAL" clId="{165341ED-D4C6-4803-8DED-D4C8C11BE8FD}" dt="2024-11-13T06:52:05.273" v="43" actId="1076"/>
          <ac:spMkLst>
            <pc:docMk/>
            <pc:sldMk cId="2319624768" sldId="256"/>
            <ac:spMk id="5" creationId="{63F75A21-8D16-CEC2-3389-353E84084B92}"/>
          </ac:spMkLst>
        </pc:spChg>
        <pc:picChg chg="add mod">
          <ac:chgData name="Dimalsha Perera" userId="9dc2b8f4-442d-41a2-acb5-24785a57a6eb" providerId="ADAL" clId="{165341ED-D4C6-4803-8DED-D4C8C11BE8FD}" dt="2024-11-13T06:48:53.694" v="0"/>
          <ac:picMkLst>
            <pc:docMk/>
            <pc:sldMk cId="2319624768" sldId="256"/>
            <ac:picMk id="2" creationId="{0E3F9046-3538-08DD-CFD7-E8175432AE16}"/>
          </ac:picMkLst>
        </pc:picChg>
      </pc:sldChg>
      <pc:sldChg chg="addSp delSp modSp mod">
        <pc:chgData name="Dimalsha Perera" userId="9dc2b8f4-442d-41a2-acb5-24785a57a6eb" providerId="ADAL" clId="{165341ED-D4C6-4803-8DED-D4C8C11BE8FD}" dt="2024-11-13T06:52:39.055" v="51" actId="2711"/>
        <pc:sldMkLst>
          <pc:docMk/>
          <pc:sldMk cId="3283077714" sldId="257"/>
        </pc:sldMkLst>
        <pc:spChg chg="add del mod">
          <ac:chgData name="Dimalsha Perera" userId="9dc2b8f4-442d-41a2-acb5-24785a57a6eb" providerId="ADAL" clId="{165341ED-D4C6-4803-8DED-D4C8C11BE8FD}" dt="2024-11-13T06:52:33.294" v="50" actId="2711"/>
          <ac:spMkLst>
            <pc:docMk/>
            <pc:sldMk cId="3283077714" sldId="257"/>
            <ac:spMk id="2" creationId="{5AE1CA1C-03F8-1BFA-8451-635D24C64476}"/>
          </ac:spMkLst>
        </pc:spChg>
        <pc:spChg chg="add mod">
          <ac:chgData name="Dimalsha Perera" userId="9dc2b8f4-442d-41a2-acb5-24785a57a6eb" providerId="ADAL" clId="{165341ED-D4C6-4803-8DED-D4C8C11BE8FD}" dt="2024-11-13T06:52:18.445" v="47"/>
          <ac:spMkLst>
            <pc:docMk/>
            <pc:sldMk cId="3283077714" sldId="257"/>
            <ac:spMk id="4" creationId="{FF16032C-CCA4-0675-56A2-A2D169375090}"/>
          </ac:spMkLst>
        </pc:spChg>
        <pc:spChg chg="add mod">
          <ac:chgData name="Dimalsha Perera" userId="9dc2b8f4-442d-41a2-acb5-24785a57a6eb" providerId="ADAL" clId="{165341ED-D4C6-4803-8DED-D4C8C11BE8FD}" dt="2024-11-13T06:52:39.055" v="51" actId="2711"/>
          <ac:spMkLst>
            <pc:docMk/>
            <pc:sldMk cId="3283077714" sldId="257"/>
            <ac:spMk id="5" creationId="{81D5204A-D20C-6939-04D8-CBFA528FC296}"/>
          </ac:spMkLst>
        </pc:spChg>
      </pc:sldChg>
      <pc:sldMasterChg chg="new del mod addSldLayout delSldLayout">
        <pc:chgData name="Dimalsha Perera" userId="9dc2b8f4-442d-41a2-acb5-24785a57a6eb" providerId="ADAL" clId="{165341ED-D4C6-4803-8DED-D4C8C11BE8FD}" dt="2024-11-13T06:49:26.773" v="2" actId="6938"/>
        <pc:sldMasterMkLst>
          <pc:docMk/>
          <pc:sldMasterMk cId="2985387013" sldId="2147483660"/>
        </pc:sldMasterMkLst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1191660908" sldId="2147483661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358720428" sldId="2147483662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301332826" sldId="2147483663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535520162" sldId="2147483664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64955215" sldId="2147483665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892275843" sldId="2147483666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939976405" sldId="2147483667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1900862152" sldId="2147483668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842344578" sldId="2147483669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098210929" sldId="2147483670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545583721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40A8-19A1-FA1C-59F2-ADAFD31E8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8D569-0254-15C7-37D0-774B7FCCF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849AD-84D7-D88A-D8A4-A0D0A1C6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85634-1F25-BBFE-93A3-77104E28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DDAFC-E085-1EE0-F907-8ED3C0FA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641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BA50C-2DA7-84CB-5911-B3A26FF7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C3F2-B658-4196-A70D-D6C8B117C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61D3F-76F9-BDA6-691F-64D6631E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F6529-1FFB-BCA9-7764-FDBC7EB4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A29AB-77F5-2526-AD66-83CCA19B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50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FA677-DAE1-E4EA-50D0-0B6BDEEC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C73CA-54FE-664F-79BC-6F27D6B0A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64EE3-DD16-0FBE-2F3B-5414783B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AE5E-9A83-AEF0-C03D-C5E61591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B2C7E-CDB0-336E-BF39-85204813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366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F45F-ECC8-7CA3-FC2D-3FC3AC82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A1BC-1413-825F-A081-6EA64039E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3CB84-5FF9-9BF3-CE7F-3523DCD14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3D4AB-AE76-3103-D9D9-E6E5A3F3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57BD4-AD58-C67C-FECD-7240F138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F671D-AB58-CA57-3B80-0FE4BB1D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889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3980-5D96-63CA-97BC-C57B3C8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01DC9-68D4-8E8F-0B77-18F7F5B9F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2BDF2-F95F-EAF6-AD3D-376B777A5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F636C-0F61-D349-1DB1-925E5F3EC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14AED7-B8B4-1264-34E2-131A02D3A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09A16B-91AC-2E99-B750-DED37551A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2CE65A-C912-C322-8F66-6D6349C8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87FD2-E43A-3112-0777-DD9BF33F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737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E0E9-2526-9FE6-B511-0C36490F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553D8-EF9E-895A-AEE3-426F217C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E2308-A9DC-38CB-5AA8-93F02687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052F1-C5C2-1331-97B5-ACCA1734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5441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9E68E-1E22-E6B0-2AF7-016D14EEB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F97C3-A81D-0C64-9799-DF5D6651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FE8BB-30E1-6DF9-0A21-2B388A9FD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174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ED7CA-FE91-F395-0E45-6B8BBA05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35B33-79BD-B486-9499-5F2EDEF1C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5F6CF-60F7-52F1-4AC1-A89E3B078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B3AD9-3DCC-D7F1-58C1-59B5502D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A06EA-634C-37C8-AFF0-94C8BB28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F8F87-1588-555D-D38E-5FAF2524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7566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2F81-C9EE-7018-C9D4-DABE189F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0C8748-5FDA-AFEF-6D09-0595A9BE9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E249B-4137-F14F-027E-7DD9B64E0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F0B04-931F-B457-2502-1893C0B8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E3E6C-04E9-E055-7785-5EF3C633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ADB71-B9F5-72F3-763B-14D84158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8221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BD8-B270-1F68-933F-689D89D6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714B-7658-D690-6CDB-AF4607582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4245C-966A-C157-16CA-25DB08ED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95D4-8265-B4B6-A01F-F7B14A4B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562E5-CFE3-DB0D-7A1C-C8E61374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8853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55331-8DF7-FBEE-17DA-728BB15B0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35CED-E019-AC21-A768-25C4F420E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3C986-678D-BAB0-C063-9E4B4CD9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4E965-98EF-6F75-15C3-C0817160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EE727-740D-EEA4-2A60-3F4A413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5303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E6C89-68C6-FD2F-579F-C915B31D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5B2AC-B810-8506-8C8F-76074D897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8E9EA-7F80-3E74-59FD-82BCFE735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62EF-3CB8-485C-9ED2-3159A000E9FC}" type="datetimeFigureOut">
              <a:rPr lang="en-PH" smtClean="0"/>
              <a:t>06/12/2024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62C3C-2898-DF4B-CDA3-212DC2E6F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11A8D-328C-A425-C696-A0308F683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891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95A1C-7B0E-7121-F789-814A8AC38E44}"/>
              </a:ext>
            </a:extLst>
          </p:cNvPr>
          <p:cNvSpPr txBox="1"/>
          <p:nvPr/>
        </p:nvSpPr>
        <p:spPr>
          <a:xfrm>
            <a:off x="3078480" y="2286000"/>
            <a:ext cx="635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venir Next LT Pro" panose="020B0504020202020204" pitchFamily="34" charset="0"/>
              </a:rPr>
              <a:t>Click to add title</a:t>
            </a:r>
            <a:endParaRPr lang="en-SG" sz="6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F75A21-8D16-CEC2-3389-353E84084B92}"/>
              </a:ext>
            </a:extLst>
          </p:cNvPr>
          <p:cNvSpPr txBox="1"/>
          <p:nvPr/>
        </p:nvSpPr>
        <p:spPr>
          <a:xfrm>
            <a:off x="2669565" y="3301663"/>
            <a:ext cx="7705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Click to add subtitle</a:t>
            </a:r>
            <a:endParaRPr lang="en-SG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2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1CA1C-03F8-1BFA-8451-635D24C64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131" y="961015"/>
            <a:ext cx="10515600" cy="756833"/>
          </a:xfrm>
        </p:spPr>
        <p:txBody>
          <a:bodyPr/>
          <a:lstStyle/>
          <a:p>
            <a:endParaRPr lang="en-SG" dirty="0">
              <a:latin typeface="Avenir Next LT Pro" panose="020B05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D5204A-D20C-6939-04D8-CBFA528FC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31" y="1816572"/>
            <a:ext cx="10515600" cy="4351338"/>
          </a:xfrm>
        </p:spPr>
        <p:txBody>
          <a:bodyPr/>
          <a:lstStyle/>
          <a:p>
            <a:endParaRPr lang="en-SG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077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19" ma:contentTypeDescription="Create a new document." ma:contentTypeScope="" ma:versionID="1c08e52579d12454a0bd3c603fbc002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d54fbc9abf1c64814d8a8afa5af163ff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D09885-9BC9-4A27-9015-69F0C42A3F08}">
  <ds:schemaRefs>
    <ds:schemaRef ds:uri="http://schemas.microsoft.com/office/2006/metadata/properties"/>
    <ds:schemaRef ds:uri="http://schemas.microsoft.com/office/infopath/2007/PartnerControls"/>
    <ds:schemaRef ds:uri="0ca96646-bb4c-4bb5-9317-957456722ced"/>
    <ds:schemaRef ds:uri="6952c6f4-7854-47a8-99bb-16a8596d805d"/>
  </ds:schemaRefs>
</ds:datastoreItem>
</file>

<file path=customXml/itemProps2.xml><?xml version="1.0" encoding="utf-8"?>
<ds:datastoreItem xmlns:ds="http://schemas.openxmlformats.org/officeDocument/2006/customXml" ds:itemID="{E82CE988-F957-4BCC-A274-5ABD6E941E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5B40CE-0195-4C73-872C-5F19F8230B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Vincent Tordesillas</dc:creator>
  <cp:lastModifiedBy>Dimalsha Perera</cp:lastModifiedBy>
  <cp:revision>3</cp:revision>
  <dcterms:created xsi:type="dcterms:W3CDTF">2024-10-15T23:43:48Z</dcterms:created>
  <dcterms:modified xsi:type="dcterms:W3CDTF">2024-12-06T07:11:42Z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